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Bitter" panose="020B060402020202020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Source Sans Pro" panose="020B0503030403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gsl3Tz7ru6ECSDQpYunznWFWTV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50FB26-3FD8-4AE9-89C7-650CE956F0ED}">
  <a:tblStyle styleId="{A950FB26-3FD8-4AE9-89C7-650CE956F0E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4" d="100"/>
          <a:sy n="134" d="100"/>
        </p:scale>
        <p:origin x="95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Meg</a:t>
            </a:r>
            <a:endParaRPr/>
          </a:p>
        </p:txBody>
      </p:sp>
      <p:sp>
        <p:nvSpPr>
          <p:cNvPr id="269" name="Google Shape;26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716399ec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g10716399ec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9ca08e1fb_3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f9ca08e1fb_3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gf9ca08e1fb_3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f9dad6c6b4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gf9dad6c6b4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395" name="Google Shape;395;gf9dad6c6b4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6a0d087ab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106a0d087ab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Clr>
                <a:schemeClr val="dk1"/>
              </a:buClr>
              <a:buSzPts val="1100"/>
              <a:buFont typeface="Arial"/>
              <a:buNone/>
            </a:pPr>
            <a:endParaRPr>
              <a:solidFill>
                <a:srgbClr val="1A5484"/>
              </a:solidFill>
            </a:endParaRPr>
          </a:p>
        </p:txBody>
      </p:sp>
      <p:sp>
        <p:nvSpPr>
          <p:cNvPr id="295" name="Google Shape;29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f9a7b53555_0_7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gf9a7b53555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06e459fa1a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g106e459fa1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06a0d087a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g106a0d087ab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3"/>
          <p:cNvSpPr txBox="1">
            <a:spLocks noGrp="1"/>
          </p:cNvSpPr>
          <p:nvPr>
            <p:ph type="ctrTitle"/>
          </p:nvPr>
        </p:nvSpPr>
        <p:spPr>
          <a:xfrm>
            <a:off x="1143000" y="2571750"/>
            <a:ext cx="6858000" cy="148681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3600"/>
              <a:buFont typeface="Source Sans Pro"/>
              <a:buNone/>
              <a:defRPr sz="3600" b="1" i="0">
                <a:solidFill>
                  <a:schemeClr val="dk1"/>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3"/>
          <p:cNvSpPr txBox="1">
            <a:spLocks noGrp="1"/>
          </p:cNvSpPr>
          <p:nvPr>
            <p:ph type="subTitle" idx="1"/>
          </p:nvPr>
        </p:nvSpPr>
        <p:spPr>
          <a:xfrm>
            <a:off x="1143000" y="4058560"/>
            <a:ext cx="6858000" cy="57059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chemeClr val="lt2"/>
              </a:buClr>
              <a:buSzPts val="1400"/>
              <a:buNone/>
              <a:defRPr sz="1400">
                <a:solidFill>
                  <a:schemeClr val="lt2"/>
                </a:solidFill>
              </a:defRPr>
            </a:lvl1pPr>
            <a:lvl2pPr lvl="1" algn="ctr">
              <a:lnSpc>
                <a:spcPct val="120000"/>
              </a:lnSpc>
              <a:spcBef>
                <a:spcPts val="0"/>
              </a:spcBef>
              <a:spcAft>
                <a:spcPts val="0"/>
              </a:spcAft>
              <a:buClr>
                <a:schemeClr val="dk2"/>
              </a:buClr>
              <a:buSzPts val="1500"/>
              <a:buNone/>
              <a:defRPr sz="1500"/>
            </a:lvl2pPr>
            <a:lvl3pPr lvl="2" algn="ctr">
              <a:lnSpc>
                <a:spcPct val="120000"/>
              </a:lnSpc>
              <a:spcBef>
                <a:spcPts val="600"/>
              </a:spcBef>
              <a:spcAft>
                <a:spcPts val="0"/>
              </a:spcAft>
              <a:buClr>
                <a:schemeClr val="dk2"/>
              </a:buClr>
              <a:buSzPts val="1350"/>
              <a:buNone/>
              <a:defRPr sz="1350"/>
            </a:lvl3pPr>
            <a:lvl4pPr lvl="3" algn="ctr">
              <a:lnSpc>
                <a:spcPct val="120000"/>
              </a:lnSpc>
              <a:spcBef>
                <a:spcPts val="600"/>
              </a:spcBef>
              <a:spcAft>
                <a:spcPts val="0"/>
              </a:spcAft>
              <a:buClr>
                <a:schemeClr val="dk2"/>
              </a:buClr>
              <a:buSzPts val="1200"/>
              <a:buNone/>
              <a:defRPr sz="1200"/>
            </a:lvl4pPr>
            <a:lvl5pPr lvl="4" algn="ctr">
              <a:lnSpc>
                <a:spcPct val="120000"/>
              </a:lnSpc>
              <a:spcBef>
                <a:spcPts val="600"/>
              </a:spcBef>
              <a:spcAft>
                <a:spcPts val="0"/>
              </a:spcAft>
              <a:buClr>
                <a:schemeClr val="dk2"/>
              </a:buClr>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dark">
  <p:cSld name="Two Content dark">
    <p:bg>
      <p:bgPr>
        <a:solidFill>
          <a:schemeClr val="accent1"/>
        </a:solidFill>
        <a:effectLst/>
      </p:bgPr>
    </p:bg>
    <p:spTree>
      <p:nvGrpSpPr>
        <p:cNvPr id="1" name="Shape 74"/>
        <p:cNvGrpSpPr/>
        <p:nvPr/>
      </p:nvGrpSpPr>
      <p:grpSpPr>
        <a:xfrm>
          <a:off x="0" y="0"/>
          <a:ext cx="0" cy="0"/>
          <a:chOff x="0" y="0"/>
          <a:chExt cx="0" cy="0"/>
        </a:xfrm>
      </p:grpSpPr>
      <p:sp>
        <p:nvSpPr>
          <p:cNvPr id="75" name="Google Shape;75;p4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3"/>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43"/>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4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43"/>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2" name="Google Shape;82;p43"/>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3"/>
        <p:cNvGrpSpPr/>
        <p:nvPr/>
      </p:nvGrpSpPr>
      <p:grpSpPr>
        <a:xfrm>
          <a:off x="0" y="0"/>
          <a:ext cx="0" cy="0"/>
          <a:chOff x="0" y="0"/>
          <a:chExt cx="0" cy="0"/>
        </a:xfrm>
      </p:grpSpPr>
      <p:sp>
        <p:nvSpPr>
          <p:cNvPr id="84" name="Google Shape;84;p4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4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44"/>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44"/>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44"/>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1" name="Google Shape;91;p44"/>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2" name="Google Shape;92;p44"/>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dark">
  <p:cSld name="Comparison dark">
    <p:bg>
      <p:bgPr>
        <a:solidFill>
          <a:schemeClr val="accent1"/>
        </a:solidFill>
        <a:effectLst/>
      </p:bgPr>
    </p:bg>
    <p:spTree>
      <p:nvGrpSpPr>
        <p:cNvPr id="1" name="Shape 93"/>
        <p:cNvGrpSpPr/>
        <p:nvPr/>
      </p:nvGrpSpPr>
      <p:grpSpPr>
        <a:xfrm>
          <a:off x="0" y="0"/>
          <a:ext cx="0" cy="0"/>
          <a:chOff x="0" y="0"/>
          <a:chExt cx="0" cy="0"/>
        </a:xfrm>
      </p:grpSpPr>
      <p:sp>
        <p:nvSpPr>
          <p:cNvPr id="94" name="Google Shape;94;p4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4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4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4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45"/>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45"/>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0" name="Google Shape;100;p45"/>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1" name="Google Shape;101;p45"/>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2" name="Google Shape;102;p45"/>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Boxes">
  <p:cSld name="Two Content Boxes">
    <p:spTree>
      <p:nvGrpSpPr>
        <p:cNvPr id="1" name="Shape 103"/>
        <p:cNvGrpSpPr/>
        <p:nvPr/>
      </p:nvGrpSpPr>
      <p:grpSpPr>
        <a:xfrm>
          <a:off x="0" y="0"/>
          <a:ext cx="0" cy="0"/>
          <a:chOff x="0" y="0"/>
          <a:chExt cx="0" cy="0"/>
        </a:xfrm>
      </p:grpSpPr>
      <p:sp>
        <p:nvSpPr>
          <p:cNvPr id="104" name="Google Shape;104;p46"/>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6"/>
          <p:cNvSpPr txBox="1">
            <a:spLocks noGrp="1"/>
          </p:cNvSpPr>
          <p:nvPr>
            <p:ph type="body" idx="1"/>
          </p:nvPr>
        </p:nvSpPr>
        <p:spPr>
          <a:xfrm>
            <a:off x="4572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Char char="•"/>
              <a:defRPr/>
            </a:lvl1pPr>
            <a:lvl2pPr marL="914400" lvl="1" indent="-355600" algn="l">
              <a:lnSpc>
                <a:spcPct val="120000"/>
              </a:lnSpc>
              <a:spcBef>
                <a:spcPts val="600"/>
              </a:spcBef>
              <a:spcAft>
                <a:spcPts val="0"/>
              </a:spcAft>
              <a:buClr>
                <a:schemeClr val="dk2"/>
              </a:buClr>
              <a:buSzPts val="2000"/>
              <a:buChar char="•"/>
              <a:defRPr/>
            </a:lvl2pPr>
            <a:lvl3pPr marL="1371600" lvl="2" indent="-355600" algn="l">
              <a:lnSpc>
                <a:spcPct val="120000"/>
              </a:lnSpc>
              <a:spcBef>
                <a:spcPts val="600"/>
              </a:spcBef>
              <a:spcAft>
                <a:spcPts val="0"/>
              </a:spcAft>
              <a:buClr>
                <a:schemeClr val="dk2"/>
              </a:buClr>
              <a:buSzPts val="2000"/>
              <a:buChar char="•"/>
              <a:defRPr/>
            </a:lvl3pPr>
            <a:lvl4pPr marL="1828800" lvl="3" indent="-355600" algn="l">
              <a:lnSpc>
                <a:spcPct val="120000"/>
              </a:lnSpc>
              <a:spcBef>
                <a:spcPts val="600"/>
              </a:spcBef>
              <a:spcAft>
                <a:spcPts val="0"/>
              </a:spcAft>
              <a:buClr>
                <a:schemeClr val="dk2"/>
              </a:buClr>
              <a:buSzPts val="2000"/>
              <a:buChar char="•"/>
              <a:defRPr/>
            </a:lvl4pPr>
            <a:lvl5pPr marL="2286000" lvl="4" indent="-355600" algn="l">
              <a:lnSpc>
                <a:spcPct val="120000"/>
              </a:lnSpc>
              <a:spcBef>
                <a:spcPts val="600"/>
              </a:spcBef>
              <a:spcAft>
                <a:spcPts val="0"/>
              </a:spcAft>
              <a:buClr>
                <a:schemeClr val="dk2"/>
              </a:buClr>
              <a:buSzPts val="20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6" name="Google Shape;106;p46"/>
          <p:cNvSpPr txBox="1">
            <a:spLocks noGrp="1"/>
          </p:cNvSpPr>
          <p:nvPr>
            <p:ph type="body" idx="2"/>
          </p:nvPr>
        </p:nvSpPr>
        <p:spPr>
          <a:xfrm>
            <a:off x="45720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7" name="Google Shape;107;p4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4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4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46"/>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1" name="Google Shape;111;p46"/>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Boxes dark">
  <p:cSld name="Two Content Boxes dark">
    <p:bg>
      <p:bgPr>
        <a:solidFill>
          <a:schemeClr val="accent1"/>
        </a:solidFill>
        <a:effectLst/>
      </p:bgPr>
    </p:bg>
    <p:spTree>
      <p:nvGrpSpPr>
        <p:cNvPr id="1" name="Shape 112"/>
        <p:cNvGrpSpPr/>
        <p:nvPr/>
      </p:nvGrpSpPr>
      <p:grpSpPr>
        <a:xfrm>
          <a:off x="0" y="0"/>
          <a:ext cx="0" cy="0"/>
          <a:chOff x="0" y="0"/>
          <a:chExt cx="0" cy="0"/>
        </a:xfrm>
      </p:grpSpPr>
      <p:sp>
        <p:nvSpPr>
          <p:cNvPr id="113" name="Google Shape;113;p4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47"/>
          <p:cNvSpPr txBox="1">
            <a:spLocks noGrp="1"/>
          </p:cNvSpPr>
          <p:nvPr>
            <p:ph type="body" idx="1"/>
          </p:nvPr>
        </p:nvSpPr>
        <p:spPr>
          <a:xfrm>
            <a:off x="4572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5" name="Google Shape;115;p47"/>
          <p:cNvSpPr txBox="1">
            <a:spLocks noGrp="1"/>
          </p:cNvSpPr>
          <p:nvPr>
            <p:ph type="body" idx="2"/>
          </p:nvPr>
        </p:nvSpPr>
        <p:spPr>
          <a:xfrm>
            <a:off x="45720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6" name="Google Shape;116;p4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4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47"/>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0" name="Google Shape;120;p47"/>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ntent Boxes">
  <p:cSld name="Three Content Boxes">
    <p:spTree>
      <p:nvGrpSpPr>
        <p:cNvPr id="1" name="Shape 121"/>
        <p:cNvGrpSpPr/>
        <p:nvPr/>
      </p:nvGrpSpPr>
      <p:grpSpPr>
        <a:xfrm>
          <a:off x="0" y="0"/>
          <a:ext cx="0" cy="0"/>
          <a:chOff x="0" y="0"/>
          <a:chExt cx="0" cy="0"/>
        </a:xfrm>
      </p:grpSpPr>
      <p:sp>
        <p:nvSpPr>
          <p:cNvPr id="122" name="Google Shape;122;p48"/>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48"/>
          <p:cNvSpPr txBox="1">
            <a:spLocks noGrp="1"/>
          </p:cNvSpPr>
          <p:nvPr>
            <p:ph type="body" idx="1"/>
          </p:nvPr>
        </p:nvSpPr>
        <p:spPr>
          <a:xfrm>
            <a:off x="4572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4" name="Google Shape;124;p4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4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27" name="Google Shape;127;p48"/>
          <p:cNvSpPr txBox="1">
            <a:spLocks noGrp="1"/>
          </p:cNvSpPr>
          <p:nvPr>
            <p:ph type="body" idx="2"/>
          </p:nvPr>
        </p:nvSpPr>
        <p:spPr>
          <a:xfrm>
            <a:off x="32004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 name="Google Shape;128;p48"/>
          <p:cNvSpPr txBox="1">
            <a:spLocks noGrp="1"/>
          </p:cNvSpPr>
          <p:nvPr>
            <p:ph type="body" idx="3"/>
          </p:nvPr>
        </p:nvSpPr>
        <p:spPr>
          <a:xfrm>
            <a:off x="59436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 name="Google Shape;129;p48"/>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0" name="Google Shape;130;p48"/>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ntent Boxes dark">
  <p:cSld name="Three Content Boxes dark">
    <p:bg>
      <p:bgPr>
        <a:solidFill>
          <a:schemeClr val="accent1"/>
        </a:solidFill>
        <a:effectLst/>
      </p:bgPr>
    </p:bg>
    <p:spTree>
      <p:nvGrpSpPr>
        <p:cNvPr id="1" name="Shape 131"/>
        <p:cNvGrpSpPr/>
        <p:nvPr/>
      </p:nvGrpSpPr>
      <p:grpSpPr>
        <a:xfrm>
          <a:off x="0" y="0"/>
          <a:ext cx="0" cy="0"/>
          <a:chOff x="0" y="0"/>
          <a:chExt cx="0" cy="0"/>
        </a:xfrm>
      </p:grpSpPr>
      <p:sp>
        <p:nvSpPr>
          <p:cNvPr id="132" name="Google Shape;132;p4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49"/>
          <p:cNvSpPr txBox="1">
            <a:spLocks noGrp="1"/>
          </p:cNvSpPr>
          <p:nvPr>
            <p:ph type="body" idx="1"/>
          </p:nvPr>
        </p:nvSpPr>
        <p:spPr>
          <a:xfrm>
            <a:off x="4572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4" name="Google Shape;134;p4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4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7" name="Google Shape;137;p49"/>
          <p:cNvSpPr txBox="1">
            <a:spLocks noGrp="1"/>
          </p:cNvSpPr>
          <p:nvPr>
            <p:ph type="body" idx="2"/>
          </p:nvPr>
        </p:nvSpPr>
        <p:spPr>
          <a:xfrm>
            <a:off x="32004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8" name="Google Shape;138;p49"/>
          <p:cNvSpPr txBox="1">
            <a:spLocks noGrp="1"/>
          </p:cNvSpPr>
          <p:nvPr>
            <p:ph type="body" idx="3"/>
          </p:nvPr>
        </p:nvSpPr>
        <p:spPr>
          <a:xfrm>
            <a:off x="59436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9" name="Google Shape;139;p49"/>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0" name="Google Shape;140;p49"/>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141"/>
        <p:cNvGrpSpPr/>
        <p:nvPr/>
      </p:nvGrpSpPr>
      <p:grpSpPr>
        <a:xfrm>
          <a:off x="0" y="0"/>
          <a:ext cx="0" cy="0"/>
          <a:chOff x="0" y="0"/>
          <a:chExt cx="0" cy="0"/>
        </a:xfrm>
      </p:grpSpPr>
      <p:sp>
        <p:nvSpPr>
          <p:cNvPr id="142" name="Google Shape;142;p5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50"/>
          <p:cNvSpPr txBox="1">
            <a:spLocks noGrp="1"/>
          </p:cNvSpPr>
          <p:nvPr>
            <p:ph type="body" idx="1"/>
          </p:nvPr>
        </p:nvSpPr>
        <p:spPr>
          <a:xfrm>
            <a:off x="4572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4" name="Google Shape;144;p50"/>
          <p:cNvSpPr txBox="1">
            <a:spLocks noGrp="1"/>
          </p:cNvSpPr>
          <p:nvPr>
            <p:ph type="body" idx="2"/>
          </p:nvPr>
        </p:nvSpPr>
        <p:spPr>
          <a:xfrm>
            <a:off x="45720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5" name="Google Shape;145;p5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5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5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8" name="Google Shape;148;p50"/>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9" name="Google Shape;149;p50"/>
          <p:cNvSpPr txBox="1">
            <a:spLocks noGrp="1"/>
          </p:cNvSpPr>
          <p:nvPr>
            <p:ph type="body" idx="4"/>
          </p:nvPr>
        </p:nvSpPr>
        <p:spPr>
          <a:xfrm>
            <a:off x="4572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0" name="Google Shape;150;p50"/>
          <p:cNvSpPr txBox="1">
            <a:spLocks noGrp="1"/>
          </p:cNvSpPr>
          <p:nvPr>
            <p:ph type="body" idx="5"/>
          </p:nvPr>
        </p:nvSpPr>
        <p:spPr>
          <a:xfrm>
            <a:off x="45720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1" name="Google Shape;151;p50"/>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ntent Boxes dark">
  <p:cSld name="Four Content Boxes dark">
    <p:bg>
      <p:bgPr>
        <a:solidFill>
          <a:schemeClr val="accent1"/>
        </a:solidFill>
        <a:effectLst/>
      </p:bgPr>
    </p:bg>
    <p:spTree>
      <p:nvGrpSpPr>
        <p:cNvPr id="1" name="Shape 152"/>
        <p:cNvGrpSpPr/>
        <p:nvPr/>
      </p:nvGrpSpPr>
      <p:grpSpPr>
        <a:xfrm>
          <a:off x="0" y="0"/>
          <a:ext cx="0" cy="0"/>
          <a:chOff x="0" y="0"/>
          <a:chExt cx="0" cy="0"/>
        </a:xfrm>
      </p:grpSpPr>
      <p:sp>
        <p:nvSpPr>
          <p:cNvPr id="153" name="Google Shape;153;p5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51"/>
          <p:cNvSpPr txBox="1">
            <a:spLocks noGrp="1"/>
          </p:cNvSpPr>
          <p:nvPr>
            <p:ph type="body" idx="1"/>
          </p:nvPr>
        </p:nvSpPr>
        <p:spPr>
          <a:xfrm>
            <a:off x="4572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5" name="Google Shape;155;p51"/>
          <p:cNvSpPr txBox="1">
            <a:spLocks noGrp="1"/>
          </p:cNvSpPr>
          <p:nvPr>
            <p:ph type="body" idx="2"/>
          </p:nvPr>
        </p:nvSpPr>
        <p:spPr>
          <a:xfrm>
            <a:off x="45720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6" name="Google Shape;156;p5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5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5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9" name="Google Shape;159;p51"/>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0" name="Google Shape;160;p51"/>
          <p:cNvSpPr txBox="1">
            <a:spLocks noGrp="1"/>
          </p:cNvSpPr>
          <p:nvPr>
            <p:ph type="body" idx="4"/>
          </p:nvPr>
        </p:nvSpPr>
        <p:spPr>
          <a:xfrm>
            <a:off x="4572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1" name="Google Shape;161;p51"/>
          <p:cNvSpPr txBox="1">
            <a:spLocks noGrp="1"/>
          </p:cNvSpPr>
          <p:nvPr>
            <p:ph type="body" idx="5"/>
          </p:nvPr>
        </p:nvSpPr>
        <p:spPr>
          <a:xfrm>
            <a:off x="45720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2" name="Google Shape;162;p51"/>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1/3">
  <p:cSld name="Image 1/3">
    <p:spTree>
      <p:nvGrpSpPr>
        <p:cNvPr id="1" name="Shape 163"/>
        <p:cNvGrpSpPr/>
        <p:nvPr/>
      </p:nvGrpSpPr>
      <p:grpSpPr>
        <a:xfrm>
          <a:off x="0" y="0"/>
          <a:ext cx="0" cy="0"/>
          <a:chOff x="0" y="0"/>
          <a:chExt cx="0" cy="0"/>
        </a:xfrm>
      </p:grpSpPr>
      <p:sp>
        <p:nvSpPr>
          <p:cNvPr id="164" name="Google Shape;164;p52"/>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52"/>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66" name="Google Shape;166;p5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5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52"/>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0" name="Google Shape;170;p52"/>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4"/>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4"/>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3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3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1/3 dark">
  <p:cSld name="Image 1/3 dark">
    <p:bg>
      <p:bgPr>
        <a:solidFill>
          <a:schemeClr val="accent1"/>
        </a:solidFill>
        <a:effectLst/>
      </p:bgPr>
    </p:bg>
    <p:spTree>
      <p:nvGrpSpPr>
        <p:cNvPr id="1" name="Shape 171"/>
        <p:cNvGrpSpPr/>
        <p:nvPr/>
      </p:nvGrpSpPr>
      <p:grpSpPr>
        <a:xfrm>
          <a:off x="0" y="0"/>
          <a:ext cx="0" cy="0"/>
          <a:chOff x="0" y="0"/>
          <a:chExt cx="0" cy="0"/>
        </a:xfrm>
      </p:grpSpPr>
      <p:sp>
        <p:nvSpPr>
          <p:cNvPr id="172" name="Google Shape;172;p53"/>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53"/>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74" name="Google Shape;174;p5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5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5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7" name="Google Shape;177;p53"/>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8" name="Google Shape;178;p53"/>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1/2">
  <p:cSld name="Image 1/2">
    <p:spTree>
      <p:nvGrpSpPr>
        <p:cNvPr id="1" name="Shape 179"/>
        <p:cNvGrpSpPr/>
        <p:nvPr/>
      </p:nvGrpSpPr>
      <p:grpSpPr>
        <a:xfrm>
          <a:off x="0" y="0"/>
          <a:ext cx="0" cy="0"/>
          <a:chOff x="0" y="0"/>
          <a:chExt cx="0" cy="0"/>
        </a:xfrm>
      </p:grpSpPr>
      <p:sp>
        <p:nvSpPr>
          <p:cNvPr id="180" name="Google Shape;180;p54"/>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54"/>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82" name="Google Shape;182;p5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5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5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54"/>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6" name="Google Shape;186;p54"/>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1/2 dark">
  <p:cSld name="Image 1/2 dark">
    <p:bg>
      <p:bgPr>
        <a:solidFill>
          <a:schemeClr val="accent1"/>
        </a:solidFill>
        <a:effectLst/>
      </p:bgPr>
    </p:bg>
    <p:spTree>
      <p:nvGrpSpPr>
        <p:cNvPr id="1" name="Shape 187"/>
        <p:cNvGrpSpPr/>
        <p:nvPr/>
      </p:nvGrpSpPr>
      <p:grpSpPr>
        <a:xfrm>
          <a:off x="0" y="0"/>
          <a:ext cx="0" cy="0"/>
          <a:chOff x="0" y="0"/>
          <a:chExt cx="0" cy="0"/>
        </a:xfrm>
      </p:grpSpPr>
      <p:sp>
        <p:nvSpPr>
          <p:cNvPr id="188" name="Google Shape;188;p55"/>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55"/>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90" name="Google Shape;190;p5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5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5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3" name="Google Shape;193;p55"/>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4" name="Google Shape;194;p55"/>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2/3">
  <p:cSld name="Image 2/3">
    <p:spTree>
      <p:nvGrpSpPr>
        <p:cNvPr id="1" name="Shape 195"/>
        <p:cNvGrpSpPr/>
        <p:nvPr/>
      </p:nvGrpSpPr>
      <p:grpSpPr>
        <a:xfrm>
          <a:off x="0" y="0"/>
          <a:ext cx="0" cy="0"/>
          <a:chOff x="0" y="0"/>
          <a:chExt cx="0" cy="0"/>
        </a:xfrm>
      </p:grpSpPr>
      <p:sp>
        <p:nvSpPr>
          <p:cNvPr id="196" name="Google Shape;196;p56"/>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56"/>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98" name="Google Shape;198;p5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5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5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1" name="Google Shape;201;p56"/>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600"/>
              <a:buNone/>
              <a:defRPr sz="1600"/>
            </a:lvl1pPr>
            <a:lvl2pPr marL="914400" lvl="1" indent="-228600" algn="l">
              <a:lnSpc>
                <a:spcPct val="120000"/>
              </a:lnSpc>
              <a:spcBef>
                <a:spcPts val="600"/>
              </a:spcBef>
              <a:spcAft>
                <a:spcPts val="0"/>
              </a:spcAft>
              <a:buClr>
                <a:schemeClr val="dk2"/>
              </a:buClr>
              <a:buSzPts val="1600"/>
              <a:buNone/>
              <a:defRPr sz="1600"/>
            </a:lvl2pPr>
            <a:lvl3pPr marL="1371600" lvl="2" indent="-228600" algn="l">
              <a:lnSpc>
                <a:spcPct val="120000"/>
              </a:lnSpc>
              <a:spcBef>
                <a:spcPts val="600"/>
              </a:spcBef>
              <a:spcAft>
                <a:spcPts val="0"/>
              </a:spcAft>
              <a:buClr>
                <a:schemeClr val="dk2"/>
              </a:buClr>
              <a:buSzPts val="1600"/>
              <a:buNone/>
              <a:defRPr sz="1600"/>
            </a:lvl3pPr>
            <a:lvl4pPr marL="1828800" lvl="3" indent="-228600" algn="l">
              <a:lnSpc>
                <a:spcPct val="120000"/>
              </a:lnSpc>
              <a:spcBef>
                <a:spcPts val="600"/>
              </a:spcBef>
              <a:spcAft>
                <a:spcPts val="0"/>
              </a:spcAft>
              <a:buClr>
                <a:schemeClr val="dk2"/>
              </a:buClr>
              <a:buSzPts val="1600"/>
              <a:buNone/>
              <a:defRPr sz="1600"/>
            </a:lvl4pPr>
            <a:lvl5pPr marL="2286000" lvl="4" indent="-228600" algn="l">
              <a:lnSpc>
                <a:spcPct val="120000"/>
              </a:lnSpc>
              <a:spcBef>
                <a:spcPts val="600"/>
              </a:spcBef>
              <a:spcAft>
                <a:spcPts val="0"/>
              </a:spcAft>
              <a:buClr>
                <a:schemeClr val="dk2"/>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2" name="Google Shape;202;p56"/>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2/3 dark">
  <p:cSld name="Image 2/3 dark">
    <p:bg>
      <p:bgPr>
        <a:solidFill>
          <a:schemeClr val="accent1"/>
        </a:solidFill>
        <a:effectLst/>
      </p:bgPr>
    </p:bg>
    <p:spTree>
      <p:nvGrpSpPr>
        <p:cNvPr id="1" name="Shape 203"/>
        <p:cNvGrpSpPr/>
        <p:nvPr/>
      </p:nvGrpSpPr>
      <p:grpSpPr>
        <a:xfrm>
          <a:off x="0" y="0"/>
          <a:ext cx="0" cy="0"/>
          <a:chOff x="0" y="0"/>
          <a:chExt cx="0" cy="0"/>
        </a:xfrm>
      </p:grpSpPr>
      <p:sp>
        <p:nvSpPr>
          <p:cNvPr id="204" name="Google Shape;204;p57"/>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57"/>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06" name="Google Shape;206;p5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5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5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9" name="Google Shape;209;p57"/>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lt1"/>
              </a:buClr>
              <a:buSzPts val="1600"/>
              <a:buNone/>
              <a:defRPr sz="1600">
                <a:solidFill>
                  <a:schemeClr val="lt1"/>
                </a:solidFill>
              </a:defRPr>
            </a:lvl2pPr>
            <a:lvl3pPr marL="1371600" lvl="2" indent="-228600" algn="l">
              <a:lnSpc>
                <a:spcPct val="120000"/>
              </a:lnSpc>
              <a:spcBef>
                <a:spcPts val="600"/>
              </a:spcBef>
              <a:spcAft>
                <a:spcPts val="0"/>
              </a:spcAft>
              <a:buClr>
                <a:schemeClr val="lt1"/>
              </a:buClr>
              <a:buSzPts val="1600"/>
              <a:buNone/>
              <a:defRPr sz="1600">
                <a:solidFill>
                  <a:schemeClr val="lt1"/>
                </a:solidFill>
              </a:defRPr>
            </a:lvl3pPr>
            <a:lvl4pPr marL="1828800" lvl="3" indent="-228600" algn="l">
              <a:lnSpc>
                <a:spcPct val="120000"/>
              </a:lnSpc>
              <a:spcBef>
                <a:spcPts val="600"/>
              </a:spcBef>
              <a:spcAft>
                <a:spcPts val="0"/>
              </a:spcAft>
              <a:buClr>
                <a:schemeClr val="lt1"/>
              </a:buClr>
              <a:buSzPts val="1600"/>
              <a:buNone/>
              <a:defRPr sz="1600">
                <a:solidFill>
                  <a:schemeClr val="lt1"/>
                </a:solidFill>
              </a:defRPr>
            </a:lvl4pPr>
            <a:lvl5pPr marL="2286000" lvl="4" indent="-228600" algn="l">
              <a:lnSpc>
                <a:spcPct val="120000"/>
              </a:lnSpc>
              <a:spcBef>
                <a:spcPts val="600"/>
              </a:spcBef>
              <a:spcAft>
                <a:spcPts val="0"/>
              </a:spcAft>
              <a:buClr>
                <a:schemeClr val="lt1"/>
              </a:buClr>
              <a:buSzPts val="1600"/>
              <a:buNone/>
              <a:defRPr sz="16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0" name="Google Shape;210;p57"/>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Wide">
  <p:cSld name="Image Wide">
    <p:spTree>
      <p:nvGrpSpPr>
        <p:cNvPr id="1" name="Shape 211"/>
        <p:cNvGrpSpPr/>
        <p:nvPr/>
      </p:nvGrpSpPr>
      <p:grpSpPr>
        <a:xfrm>
          <a:off x="0" y="0"/>
          <a:ext cx="0" cy="0"/>
          <a:chOff x="0" y="0"/>
          <a:chExt cx="0" cy="0"/>
        </a:xfrm>
      </p:grpSpPr>
      <p:sp>
        <p:nvSpPr>
          <p:cNvPr id="212" name="Google Shape;212;p58"/>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58"/>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4" name="Google Shape;214;p5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5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5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17" name="Google Shape;217;p58"/>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Wide dark">
  <p:cSld name="Image Wide dark">
    <p:bg>
      <p:bgPr>
        <a:solidFill>
          <a:schemeClr val="accent1"/>
        </a:solidFill>
        <a:effectLst/>
      </p:bgPr>
    </p:bg>
    <p:spTree>
      <p:nvGrpSpPr>
        <p:cNvPr id="1" name="Shape 218"/>
        <p:cNvGrpSpPr/>
        <p:nvPr/>
      </p:nvGrpSpPr>
      <p:grpSpPr>
        <a:xfrm>
          <a:off x="0" y="0"/>
          <a:ext cx="0" cy="0"/>
          <a:chOff x="0" y="0"/>
          <a:chExt cx="0" cy="0"/>
        </a:xfrm>
      </p:grpSpPr>
      <p:sp>
        <p:nvSpPr>
          <p:cNvPr id="219" name="Google Shape;219;p5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59"/>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1" name="Google Shape;221;p5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4" name="Google Shape;224;p59"/>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Split 2/3">
  <p:cSld name="1_Split 2/3">
    <p:spTree>
      <p:nvGrpSpPr>
        <p:cNvPr id="1" name="Shape 225"/>
        <p:cNvGrpSpPr/>
        <p:nvPr/>
      </p:nvGrpSpPr>
      <p:grpSpPr>
        <a:xfrm>
          <a:off x="0" y="0"/>
          <a:ext cx="0" cy="0"/>
          <a:chOff x="0" y="0"/>
          <a:chExt cx="0" cy="0"/>
        </a:xfrm>
      </p:grpSpPr>
      <p:sp>
        <p:nvSpPr>
          <p:cNvPr id="226" name="Google Shape;226;p60"/>
          <p:cNvSpPr/>
          <p:nvPr/>
        </p:nvSpPr>
        <p:spPr>
          <a:xfrm>
            <a:off x="5791200" y="0"/>
            <a:ext cx="3352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27" name="Google Shape;227;p60"/>
          <p:cNvSpPr txBox="1">
            <a:spLocks noGrp="1"/>
          </p:cNvSpPr>
          <p:nvPr>
            <p:ph type="title"/>
          </p:nvPr>
        </p:nvSpPr>
        <p:spPr>
          <a:xfrm>
            <a:off x="457201" y="514351"/>
            <a:ext cx="4994476"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6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60"/>
          <p:cNvSpPr txBox="1">
            <a:spLocks noGrp="1"/>
          </p:cNvSpPr>
          <p:nvPr>
            <p:ph type="ftr" idx="11"/>
          </p:nvPr>
        </p:nvSpPr>
        <p:spPr>
          <a:xfrm>
            <a:off x="3048000"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6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60"/>
          <p:cNvSpPr txBox="1">
            <a:spLocks noGrp="1"/>
          </p:cNvSpPr>
          <p:nvPr>
            <p:ph type="body" idx="1"/>
          </p:nvPr>
        </p:nvSpPr>
        <p:spPr>
          <a:xfrm>
            <a:off x="457200" y="1276350"/>
            <a:ext cx="4994476"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2" name="Google Shape;232;p60"/>
          <p:cNvSpPr txBox="1">
            <a:spLocks noGrp="1"/>
          </p:cNvSpPr>
          <p:nvPr>
            <p:ph type="body" idx="2"/>
          </p:nvPr>
        </p:nvSpPr>
        <p:spPr>
          <a:xfrm>
            <a:off x="457200" y="247650"/>
            <a:ext cx="4994476"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3" name="Google Shape;233;p60"/>
          <p:cNvSpPr txBox="1">
            <a:spLocks noGrp="1"/>
          </p:cNvSpPr>
          <p:nvPr>
            <p:ph type="body" idx="3"/>
          </p:nvPr>
        </p:nvSpPr>
        <p:spPr>
          <a:xfrm>
            <a:off x="6096000" y="514350"/>
            <a:ext cx="259079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plit 1/2">
  <p:cSld name="Split 1/2">
    <p:spTree>
      <p:nvGrpSpPr>
        <p:cNvPr id="1" name="Shape 234"/>
        <p:cNvGrpSpPr/>
        <p:nvPr/>
      </p:nvGrpSpPr>
      <p:grpSpPr>
        <a:xfrm>
          <a:off x="0" y="0"/>
          <a:ext cx="0" cy="0"/>
          <a:chOff x="0" y="0"/>
          <a:chExt cx="0" cy="0"/>
        </a:xfrm>
      </p:grpSpPr>
      <p:sp>
        <p:nvSpPr>
          <p:cNvPr id="235" name="Google Shape;235;p61"/>
          <p:cNvSpPr/>
          <p:nvPr/>
        </p:nvSpPr>
        <p:spPr>
          <a:xfrm>
            <a:off x="4724400" y="0"/>
            <a:ext cx="4419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36" name="Google Shape;236;p61"/>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6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1"/>
          <p:cNvSpPr txBox="1">
            <a:spLocks noGrp="1"/>
          </p:cNvSpPr>
          <p:nvPr>
            <p:ph type="ftr" idx="11"/>
          </p:nvPr>
        </p:nvSpPr>
        <p:spPr>
          <a:xfrm>
            <a:off x="2514600" y="4767263"/>
            <a:ext cx="19050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6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40" name="Google Shape;240;p61"/>
          <p:cNvSpPr txBox="1">
            <a:spLocks noGrp="1"/>
          </p:cNvSpPr>
          <p:nvPr>
            <p:ph type="body" idx="1"/>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1" name="Google Shape;241;p61"/>
          <p:cNvSpPr txBox="1">
            <a:spLocks noGrp="1"/>
          </p:cNvSpPr>
          <p:nvPr>
            <p:ph type="body" idx="2"/>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2" name="Google Shape;242;p61"/>
          <p:cNvSpPr txBox="1">
            <a:spLocks noGrp="1"/>
          </p:cNvSpPr>
          <p:nvPr>
            <p:ph type="body" idx="3"/>
          </p:nvPr>
        </p:nvSpPr>
        <p:spPr>
          <a:xfrm>
            <a:off x="5069710" y="514350"/>
            <a:ext cx="361708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plit 1/3">
  <p:cSld name="Split 1/3">
    <p:spTree>
      <p:nvGrpSpPr>
        <p:cNvPr id="1" name="Shape 243"/>
        <p:cNvGrpSpPr/>
        <p:nvPr/>
      </p:nvGrpSpPr>
      <p:grpSpPr>
        <a:xfrm>
          <a:off x="0" y="0"/>
          <a:ext cx="0" cy="0"/>
          <a:chOff x="0" y="0"/>
          <a:chExt cx="0" cy="0"/>
        </a:xfrm>
      </p:grpSpPr>
      <p:sp>
        <p:nvSpPr>
          <p:cNvPr id="244" name="Google Shape;244;p62"/>
          <p:cNvSpPr/>
          <p:nvPr/>
        </p:nvSpPr>
        <p:spPr>
          <a:xfrm>
            <a:off x="3352800" y="0"/>
            <a:ext cx="57912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45" name="Google Shape;245;p6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62"/>
          <p:cNvSpPr txBox="1">
            <a:spLocks noGrp="1"/>
          </p:cNvSpPr>
          <p:nvPr>
            <p:ph type="ftr" idx="11"/>
          </p:nvPr>
        </p:nvSpPr>
        <p:spPr>
          <a:xfrm>
            <a:off x="3692324"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6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48" name="Google Shape;248;p62"/>
          <p:cNvSpPr txBox="1">
            <a:spLocks noGrp="1"/>
          </p:cNvSpPr>
          <p:nvPr>
            <p:ph type="body" idx="1"/>
          </p:nvPr>
        </p:nvSpPr>
        <p:spPr>
          <a:xfrm>
            <a:off x="3692324" y="514350"/>
            <a:ext cx="4994475"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9" name="Google Shape;249;p62"/>
          <p:cNvSpPr txBox="1">
            <a:spLocks noGrp="1"/>
          </p:cNvSpPr>
          <p:nvPr>
            <p:ph type="title"/>
          </p:nvPr>
        </p:nvSpPr>
        <p:spPr>
          <a:xfrm>
            <a:off x="457200" y="514350"/>
            <a:ext cx="257175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62"/>
          <p:cNvSpPr txBox="1">
            <a:spLocks noGrp="1"/>
          </p:cNvSpPr>
          <p:nvPr>
            <p:ph type="body" idx="2"/>
          </p:nvPr>
        </p:nvSpPr>
        <p:spPr>
          <a:xfrm>
            <a:off x="457200" y="1276350"/>
            <a:ext cx="2571750" cy="3352799"/>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400"/>
              <a:buNone/>
              <a:defRPr sz="1400"/>
            </a:lvl1pPr>
            <a:lvl2pPr marL="914400" lvl="1" indent="-228600" algn="l">
              <a:lnSpc>
                <a:spcPct val="120000"/>
              </a:lnSpc>
              <a:spcBef>
                <a:spcPts val="600"/>
              </a:spcBef>
              <a:spcAft>
                <a:spcPts val="0"/>
              </a:spcAft>
              <a:buClr>
                <a:schemeClr val="dk2"/>
              </a:buClr>
              <a:buSzPts val="1400"/>
              <a:buNone/>
              <a:defRPr sz="1400"/>
            </a:lvl2pPr>
            <a:lvl3pPr marL="1371600" lvl="2" indent="-228600" algn="l">
              <a:lnSpc>
                <a:spcPct val="120000"/>
              </a:lnSpc>
              <a:spcBef>
                <a:spcPts val="600"/>
              </a:spcBef>
              <a:spcAft>
                <a:spcPts val="0"/>
              </a:spcAft>
              <a:buClr>
                <a:schemeClr val="dk2"/>
              </a:buClr>
              <a:buSzPts val="1400"/>
              <a:buNone/>
              <a:defRPr sz="1400"/>
            </a:lvl3pPr>
            <a:lvl4pPr marL="1828800" lvl="3" indent="-228600" algn="l">
              <a:lnSpc>
                <a:spcPct val="120000"/>
              </a:lnSpc>
              <a:spcBef>
                <a:spcPts val="600"/>
              </a:spcBef>
              <a:spcAft>
                <a:spcPts val="0"/>
              </a:spcAft>
              <a:buClr>
                <a:schemeClr val="dk2"/>
              </a:buClr>
              <a:buSzPts val="1400"/>
              <a:buNone/>
              <a:defRPr sz="1400"/>
            </a:lvl4pPr>
            <a:lvl5pPr marL="2286000" lvl="4" indent="-228600" algn="l">
              <a:lnSpc>
                <a:spcPct val="120000"/>
              </a:lnSpc>
              <a:spcBef>
                <a:spcPts val="600"/>
              </a:spcBef>
              <a:spcAft>
                <a:spcPts val="0"/>
              </a:spcAft>
              <a:buClr>
                <a:schemeClr val="dk2"/>
              </a:buClr>
              <a:buSzPts val="1400"/>
              <a:buNone/>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1" name="Google Shape;251;p62"/>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26"/>
        <p:cNvGrpSpPr/>
        <p:nvPr/>
      </p:nvGrpSpPr>
      <p:grpSpPr>
        <a:xfrm>
          <a:off x="0" y="0"/>
          <a:ext cx="0" cy="0"/>
          <a:chOff x="0" y="0"/>
          <a:chExt cx="0" cy="0"/>
        </a:xfrm>
      </p:grpSpPr>
      <p:sp>
        <p:nvSpPr>
          <p:cNvPr id="27" name="Google Shape;27;p35"/>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5"/>
          <p:cNvSpPr txBox="1">
            <a:spLocks noGrp="1"/>
          </p:cNvSpPr>
          <p:nvPr>
            <p:ph type="body" idx="1"/>
          </p:nvPr>
        </p:nvSpPr>
        <p:spPr>
          <a:xfrm>
            <a:off x="457200" y="1821847"/>
            <a:ext cx="8229600" cy="36180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1400"/>
              <a:buNone/>
              <a:defRPr sz="1400" b="1" i="0" cap="none">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rgbClr val="8997AD"/>
              </a:buClr>
              <a:buSzPts val="1500"/>
              <a:buNone/>
              <a:defRPr sz="1500">
                <a:solidFill>
                  <a:srgbClr val="8997AD"/>
                </a:solidFill>
              </a:defRPr>
            </a:lvl2pPr>
            <a:lvl3pPr marL="1371600" lvl="2" indent="-228600" algn="l">
              <a:lnSpc>
                <a:spcPct val="120000"/>
              </a:lnSpc>
              <a:spcBef>
                <a:spcPts val="600"/>
              </a:spcBef>
              <a:spcAft>
                <a:spcPts val="0"/>
              </a:spcAft>
              <a:buClr>
                <a:srgbClr val="8997AD"/>
              </a:buClr>
              <a:buSzPts val="1350"/>
              <a:buNone/>
              <a:defRPr sz="1350">
                <a:solidFill>
                  <a:srgbClr val="8997AD"/>
                </a:solidFill>
              </a:defRPr>
            </a:lvl3pPr>
            <a:lvl4pPr marL="1828800" lvl="3" indent="-228600" algn="l">
              <a:lnSpc>
                <a:spcPct val="120000"/>
              </a:lnSpc>
              <a:spcBef>
                <a:spcPts val="600"/>
              </a:spcBef>
              <a:spcAft>
                <a:spcPts val="0"/>
              </a:spcAft>
              <a:buClr>
                <a:srgbClr val="8997AD"/>
              </a:buClr>
              <a:buSzPts val="1200"/>
              <a:buNone/>
              <a:defRPr sz="1200">
                <a:solidFill>
                  <a:srgbClr val="8997AD"/>
                </a:solidFill>
              </a:defRPr>
            </a:lvl4pPr>
            <a:lvl5pPr marL="2286000" lvl="4" indent="-228600" algn="l">
              <a:lnSpc>
                <a:spcPct val="120000"/>
              </a:lnSpc>
              <a:spcBef>
                <a:spcPts val="600"/>
              </a:spcBef>
              <a:spcAft>
                <a:spcPts val="0"/>
              </a:spcAft>
              <a:buClr>
                <a:srgbClr val="8997AD"/>
              </a:buClr>
              <a:buSzPts val="1200"/>
              <a:buNone/>
              <a:defRPr sz="1200">
                <a:solidFill>
                  <a:srgbClr val="8997AD"/>
                </a:solidFill>
              </a:defRPr>
            </a:lvl5pPr>
            <a:lvl6pPr marL="2743200" lvl="5" indent="-228600" algn="l">
              <a:lnSpc>
                <a:spcPct val="90000"/>
              </a:lnSpc>
              <a:spcBef>
                <a:spcPts val="600"/>
              </a:spcBef>
              <a:spcAft>
                <a:spcPts val="0"/>
              </a:spcAft>
              <a:buClr>
                <a:srgbClr val="8997AD"/>
              </a:buClr>
              <a:buSzPts val="1200"/>
              <a:buNone/>
              <a:defRPr sz="1200">
                <a:solidFill>
                  <a:srgbClr val="8997AD"/>
                </a:solidFill>
              </a:defRPr>
            </a:lvl6pPr>
            <a:lvl7pPr marL="3200400" lvl="6" indent="-228600" algn="l">
              <a:lnSpc>
                <a:spcPct val="90000"/>
              </a:lnSpc>
              <a:spcBef>
                <a:spcPts val="375"/>
              </a:spcBef>
              <a:spcAft>
                <a:spcPts val="0"/>
              </a:spcAft>
              <a:buClr>
                <a:srgbClr val="8997AD"/>
              </a:buClr>
              <a:buSzPts val="1200"/>
              <a:buNone/>
              <a:defRPr sz="1200">
                <a:solidFill>
                  <a:srgbClr val="8997AD"/>
                </a:solidFill>
              </a:defRPr>
            </a:lvl7pPr>
            <a:lvl8pPr marL="3657600" lvl="7" indent="-228600" algn="l">
              <a:lnSpc>
                <a:spcPct val="90000"/>
              </a:lnSpc>
              <a:spcBef>
                <a:spcPts val="375"/>
              </a:spcBef>
              <a:spcAft>
                <a:spcPts val="0"/>
              </a:spcAft>
              <a:buClr>
                <a:srgbClr val="8997AD"/>
              </a:buClr>
              <a:buSzPts val="1200"/>
              <a:buNone/>
              <a:defRPr sz="1200">
                <a:solidFill>
                  <a:srgbClr val="8997AD"/>
                </a:solidFill>
              </a:defRPr>
            </a:lvl8pPr>
            <a:lvl9pPr marL="4114800" lvl="8" indent="-228600" algn="l">
              <a:lnSpc>
                <a:spcPct val="90000"/>
              </a:lnSpc>
              <a:spcBef>
                <a:spcPts val="375"/>
              </a:spcBef>
              <a:spcAft>
                <a:spcPts val="0"/>
              </a:spcAft>
              <a:buClr>
                <a:srgbClr val="8997AD"/>
              </a:buClr>
              <a:buSzPts val="1200"/>
              <a:buNone/>
              <a:defRPr sz="1200">
                <a:solidFill>
                  <a:srgbClr val="8997AD"/>
                </a:solidFill>
              </a:defRPr>
            </a:lvl9pPr>
          </a:lstStyle>
          <a:p>
            <a:endParaRPr/>
          </a:p>
        </p:txBody>
      </p:sp>
      <p:sp>
        <p:nvSpPr>
          <p:cNvPr id="29" name="Google Shape;29;p3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cxnSp>
        <p:nvCxnSpPr>
          <p:cNvPr id="32" name="Google Shape;32;p35"/>
          <p:cNvCxnSpPr/>
          <p:nvPr/>
        </p:nvCxnSpPr>
        <p:spPr>
          <a:xfrm>
            <a:off x="457200" y="2935462"/>
            <a:ext cx="8229600" cy="0"/>
          </a:xfrm>
          <a:prstGeom prst="straightConnector1">
            <a:avLst/>
          </a:prstGeom>
          <a:noFill/>
          <a:ln w="28575" cap="flat" cmpd="sng">
            <a:solidFill>
              <a:schemeClr val="lt1"/>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2"/>
        <p:cNvGrpSpPr/>
        <p:nvPr/>
      </p:nvGrpSpPr>
      <p:grpSpPr>
        <a:xfrm>
          <a:off x="0" y="0"/>
          <a:ext cx="0" cy="0"/>
          <a:chOff x="0" y="0"/>
          <a:chExt cx="0" cy="0"/>
        </a:xfrm>
      </p:grpSpPr>
      <p:sp>
        <p:nvSpPr>
          <p:cNvPr id="253" name="Google Shape;253;p6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4" name="Google Shape;254;p6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6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1"/>
        </a:solidFill>
        <a:effectLst/>
      </p:bgPr>
    </p:bg>
    <p:spTree>
      <p:nvGrpSpPr>
        <p:cNvPr id="1" name="Shape 256"/>
        <p:cNvGrpSpPr/>
        <p:nvPr/>
      </p:nvGrpSpPr>
      <p:grpSpPr>
        <a:xfrm>
          <a:off x="0" y="0"/>
          <a:ext cx="0" cy="0"/>
          <a:chOff x="0" y="0"/>
          <a:chExt cx="0" cy="0"/>
        </a:xfrm>
      </p:grpSpPr>
      <p:sp>
        <p:nvSpPr>
          <p:cNvPr id="257" name="Google Shape;257;p6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6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6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60"/>
        <p:cNvGrpSpPr/>
        <p:nvPr/>
      </p:nvGrpSpPr>
      <p:grpSpPr>
        <a:xfrm>
          <a:off x="0" y="0"/>
          <a:ext cx="0" cy="0"/>
          <a:chOff x="0" y="0"/>
          <a:chExt cx="0" cy="0"/>
        </a:xfrm>
      </p:grpSpPr>
      <p:pic>
        <p:nvPicPr>
          <p:cNvPr id="261" name="Google Shape;261;p65" descr="&quot;&quot;"/>
          <p:cNvPicPr preferRelativeResize="0"/>
          <p:nvPr/>
        </p:nvPicPr>
        <p:blipFill rotWithShape="1">
          <a:blip r:embed="rId2">
            <a:alphaModFix/>
          </a:blip>
          <a:srcRect/>
          <a:stretch/>
        </p:blipFill>
        <p:spPr>
          <a:xfrm>
            <a:off x="1" y="1"/>
            <a:ext cx="3222783" cy="2350727"/>
          </a:xfrm>
          <a:prstGeom prst="rect">
            <a:avLst/>
          </a:prstGeom>
          <a:noFill/>
          <a:ln>
            <a:noFill/>
          </a:ln>
        </p:spPr>
      </p:pic>
      <p:sp>
        <p:nvSpPr>
          <p:cNvPr id="262" name="Google Shape;262;p6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65"/>
          <p:cNvSpPr txBox="1">
            <a:spLocks noGrp="1"/>
          </p:cNvSpPr>
          <p:nvPr>
            <p:ph type="sldNum" idx="12"/>
          </p:nvPr>
        </p:nvSpPr>
        <p:spPr>
          <a:xfrm>
            <a:off x="6457950" y="4521217"/>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64" name="Google Shape;264;p65"/>
          <p:cNvSpPr txBox="1">
            <a:spLocks noGrp="1"/>
          </p:cNvSpPr>
          <p:nvPr>
            <p:ph type="ftr" idx="11"/>
          </p:nvPr>
        </p:nvSpPr>
        <p:spPr>
          <a:xfrm>
            <a:off x="3028950" y="4521217"/>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65" name="Google Shape;265;p65" descr="&quot;&quot;"/>
          <p:cNvPicPr preferRelativeResize="0"/>
          <p:nvPr/>
        </p:nvPicPr>
        <p:blipFill rotWithShape="1">
          <a:blip r:embed="rId3">
            <a:alphaModFix/>
          </a:blip>
          <a:srcRect/>
          <a:stretch/>
        </p:blipFill>
        <p:spPr>
          <a:xfrm>
            <a:off x="0" y="4901184"/>
            <a:ext cx="9144000" cy="2423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3"/>
        <p:cNvGrpSpPr/>
        <p:nvPr/>
      </p:nvGrpSpPr>
      <p:grpSpPr>
        <a:xfrm>
          <a:off x="0" y="0"/>
          <a:ext cx="0" cy="0"/>
          <a:chOff x="0" y="0"/>
          <a:chExt cx="0" cy="0"/>
        </a:xfrm>
      </p:grpSpPr>
      <p:sp>
        <p:nvSpPr>
          <p:cNvPr id="34" name="Google Shape;34;p66"/>
          <p:cNvSpPr txBox="1">
            <a:spLocks noGrp="1"/>
          </p:cNvSpPr>
          <p:nvPr>
            <p:ph type="title"/>
          </p:nvPr>
        </p:nvSpPr>
        <p:spPr>
          <a:xfrm>
            <a:off x="457200" y="514351"/>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6"/>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66"/>
          <p:cNvSpPr txBox="1">
            <a:spLocks noGrp="1"/>
          </p:cNvSpPr>
          <p:nvPr>
            <p:ph type="dt" idx="10"/>
          </p:nvPr>
        </p:nvSpPr>
        <p:spPr>
          <a:xfrm>
            <a:off x="457200" y="4767264"/>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6"/>
          <p:cNvSpPr txBox="1">
            <a:spLocks noGrp="1"/>
          </p:cNvSpPr>
          <p:nvPr>
            <p:ph type="sldNum" idx="12"/>
          </p:nvPr>
        </p:nvSpPr>
        <p:spPr>
          <a:xfrm>
            <a:off x="8001000" y="4767264"/>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9" name="Google Shape;39;p6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40"/>
        <p:cNvGrpSpPr/>
        <p:nvPr/>
      </p:nvGrpSpPr>
      <p:grpSpPr>
        <a:xfrm>
          <a:off x="0" y="0"/>
          <a:ext cx="0" cy="0"/>
          <a:chOff x="0" y="0"/>
          <a:chExt cx="0" cy="0"/>
        </a:xfrm>
      </p:grpSpPr>
      <p:sp>
        <p:nvSpPr>
          <p:cNvPr id="41" name="Google Shape;41;p36"/>
          <p:cNvSpPr txBox="1">
            <a:spLocks noGrp="1"/>
          </p:cNvSpPr>
          <p:nvPr>
            <p:ph type="title"/>
          </p:nvPr>
        </p:nvSpPr>
        <p:spPr>
          <a:xfrm>
            <a:off x="457200" y="514350"/>
            <a:ext cx="7543800" cy="629700"/>
          </a:xfrm>
          <a:prstGeom prst="rect">
            <a:avLst/>
          </a:prstGeom>
          <a:noFill/>
          <a:ln>
            <a:noFill/>
          </a:ln>
        </p:spPr>
        <p:txBody>
          <a:bodyPr spcFirstLastPara="1" wrap="square" lIns="34275" tIns="34275" rIns="34275" bIns="34275" anchor="t" anchorCtr="0">
            <a:noAutofit/>
          </a:bodyPr>
          <a:lstStyle>
            <a:lvl1pPr lvl="0" algn="l">
              <a:lnSpc>
                <a:spcPct val="100000"/>
              </a:lnSpc>
              <a:spcBef>
                <a:spcPts val="0"/>
              </a:spcBef>
              <a:spcAft>
                <a:spcPts val="0"/>
              </a:spcAft>
              <a:buClr>
                <a:schemeClr val="accent1"/>
              </a:buClr>
              <a:buSzPts val="2800"/>
              <a:buFont typeface="Bitter"/>
              <a:buNone/>
              <a:defRPr>
                <a:latin typeface="Bitter"/>
                <a:ea typeface="Bitter"/>
                <a:cs typeface="Bitter"/>
                <a:sym typeface="Bitter"/>
              </a:defRPr>
            </a:lvl1pPr>
            <a:lvl2pPr lvl="1" algn="l">
              <a:lnSpc>
                <a:spcPct val="100000"/>
              </a:lnSpc>
              <a:spcBef>
                <a:spcPts val="0"/>
              </a:spcBef>
              <a:spcAft>
                <a:spcPts val="0"/>
              </a:spcAft>
              <a:buClr>
                <a:schemeClr val="accent1"/>
              </a:buClr>
              <a:buSzPts val="1400"/>
              <a:buNone/>
              <a:defRPr/>
            </a:lvl2pPr>
            <a:lvl3pPr lvl="2" algn="l">
              <a:lnSpc>
                <a:spcPct val="100000"/>
              </a:lnSpc>
              <a:spcBef>
                <a:spcPts val="0"/>
              </a:spcBef>
              <a:spcAft>
                <a:spcPts val="0"/>
              </a:spcAft>
              <a:buClr>
                <a:schemeClr val="accent1"/>
              </a:buClr>
              <a:buSzPts val="1400"/>
              <a:buNone/>
              <a:defRPr/>
            </a:lvl3pPr>
            <a:lvl4pPr lvl="3" algn="l">
              <a:lnSpc>
                <a:spcPct val="100000"/>
              </a:lnSpc>
              <a:spcBef>
                <a:spcPts val="0"/>
              </a:spcBef>
              <a:spcAft>
                <a:spcPts val="0"/>
              </a:spcAft>
              <a:buClr>
                <a:schemeClr val="accent1"/>
              </a:buClr>
              <a:buSzPts val="1400"/>
              <a:buNone/>
              <a:defRPr/>
            </a:lvl4pPr>
            <a:lvl5pPr lvl="4" algn="l">
              <a:lnSpc>
                <a:spcPct val="100000"/>
              </a:lnSpc>
              <a:spcBef>
                <a:spcPts val="0"/>
              </a:spcBef>
              <a:spcAft>
                <a:spcPts val="0"/>
              </a:spcAft>
              <a:buClr>
                <a:schemeClr val="accent1"/>
              </a:buClr>
              <a:buSzPts val="1400"/>
              <a:buNone/>
              <a:defRPr/>
            </a:lvl5pPr>
            <a:lvl6pPr lvl="5" algn="l">
              <a:lnSpc>
                <a:spcPct val="100000"/>
              </a:lnSpc>
              <a:spcBef>
                <a:spcPts val="0"/>
              </a:spcBef>
              <a:spcAft>
                <a:spcPts val="0"/>
              </a:spcAft>
              <a:buClr>
                <a:schemeClr val="accent1"/>
              </a:buClr>
              <a:buSzPts val="1400"/>
              <a:buNone/>
              <a:defRPr/>
            </a:lvl6pPr>
            <a:lvl7pPr lvl="6" algn="l">
              <a:lnSpc>
                <a:spcPct val="100000"/>
              </a:lnSpc>
              <a:spcBef>
                <a:spcPts val="0"/>
              </a:spcBef>
              <a:spcAft>
                <a:spcPts val="0"/>
              </a:spcAft>
              <a:buClr>
                <a:schemeClr val="accent1"/>
              </a:buClr>
              <a:buSzPts val="1400"/>
              <a:buNone/>
              <a:defRPr/>
            </a:lvl7pPr>
            <a:lvl8pPr lvl="7" algn="l">
              <a:lnSpc>
                <a:spcPct val="100000"/>
              </a:lnSpc>
              <a:spcBef>
                <a:spcPts val="0"/>
              </a:spcBef>
              <a:spcAft>
                <a:spcPts val="0"/>
              </a:spcAft>
              <a:buClr>
                <a:schemeClr val="accent1"/>
              </a:buClr>
              <a:buSzPts val="1400"/>
              <a:buNone/>
              <a:defRPr/>
            </a:lvl8pPr>
            <a:lvl9pPr lvl="8" algn="l">
              <a:lnSpc>
                <a:spcPct val="100000"/>
              </a:lnSpc>
              <a:spcBef>
                <a:spcPts val="0"/>
              </a:spcBef>
              <a:spcAft>
                <a:spcPts val="0"/>
              </a:spcAft>
              <a:buClr>
                <a:schemeClr val="accent1"/>
              </a:buClr>
              <a:buSzPts val="1400"/>
              <a:buNone/>
              <a:defRPr/>
            </a:lvl9pPr>
          </a:lstStyle>
          <a:p>
            <a:endParaRPr/>
          </a:p>
        </p:txBody>
      </p:sp>
      <p:sp>
        <p:nvSpPr>
          <p:cNvPr id="42" name="Google Shape;42;p36"/>
          <p:cNvSpPr txBox="1">
            <a:spLocks noGrp="1"/>
          </p:cNvSpPr>
          <p:nvPr>
            <p:ph type="body" idx="1"/>
          </p:nvPr>
        </p:nvSpPr>
        <p:spPr>
          <a:xfrm>
            <a:off x="457200" y="777910"/>
            <a:ext cx="3962400" cy="3488700"/>
          </a:xfrm>
          <a:prstGeom prst="rect">
            <a:avLst/>
          </a:prstGeom>
          <a:noFill/>
          <a:ln>
            <a:noFill/>
          </a:ln>
        </p:spPr>
        <p:txBody>
          <a:bodyPr spcFirstLastPara="1" wrap="square" lIns="34275" tIns="34275" rIns="34275" bIns="34275" anchor="t" anchorCtr="0">
            <a:noAutofit/>
          </a:bodyPr>
          <a:lstStyle>
            <a:lvl1pPr marL="457200" lvl="0" indent="-32385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1pPr>
            <a:lvl2pPr marL="914400" lvl="1" indent="-32385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2pPr>
            <a:lvl3pPr marL="1371600" lvl="2" indent="-32385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3pPr>
            <a:lvl4pPr marL="1828800" lvl="3" indent="-32385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4pPr>
            <a:lvl5pPr marL="2286000" lvl="4" indent="-323850" algn="l">
              <a:lnSpc>
                <a:spcPct val="120000"/>
              </a:lnSpc>
              <a:spcBef>
                <a:spcPts val="600"/>
              </a:spcBef>
              <a:spcAft>
                <a:spcPts val="0"/>
              </a:spcAft>
              <a:buClr>
                <a:srgbClr val="454454"/>
              </a:buClr>
              <a:buSzPts val="1500"/>
              <a:buFont typeface="Arial"/>
              <a:buChar char="•"/>
              <a:defRPr sz="1500">
                <a:latin typeface="Source Sans Pro"/>
                <a:ea typeface="Source Sans Pro"/>
                <a:cs typeface="Source Sans Pro"/>
                <a:sym typeface="Source Sans Pro"/>
              </a:defRPr>
            </a:lvl5pPr>
            <a:lvl6pPr marL="2743200" lvl="5" indent="-317500" algn="l">
              <a:lnSpc>
                <a:spcPct val="120000"/>
              </a:lnSpc>
              <a:spcBef>
                <a:spcPts val="600"/>
              </a:spcBef>
              <a:spcAft>
                <a:spcPts val="0"/>
              </a:spcAft>
              <a:buClr>
                <a:srgbClr val="454454"/>
              </a:buClr>
              <a:buSzPts val="1400"/>
              <a:buChar char="•"/>
              <a:defRPr/>
            </a:lvl6pPr>
            <a:lvl7pPr marL="3200400" lvl="6" indent="-317500" algn="l">
              <a:lnSpc>
                <a:spcPct val="120000"/>
              </a:lnSpc>
              <a:spcBef>
                <a:spcPts val="600"/>
              </a:spcBef>
              <a:spcAft>
                <a:spcPts val="0"/>
              </a:spcAft>
              <a:buClr>
                <a:srgbClr val="454454"/>
              </a:buClr>
              <a:buSzPts val="1400"/>
              <a:buChar char="•"/>
              <a:defRPr/>
            </a:lvl7pPr>
            <a:lvl8pPr marL="3657600" lvl="7" indent="-317500" algn="l">
              <a:lnSpc>
                <a:spcPct val="120000"/>
              </a:lnSpc>
              <a:spcBef>
                <a:spcPts val="600"/>
              </a:spcBef>
              <a:spcAft>
                <a:spcPts val="0"/>
              </a:spcAft>
              <a:buClr>
                <a:srgbClr val="454454"/>
              </a:buClr>
              <a:buSzPts val="1400"/>
              <a:buChar char="•"/>
              <a:defRPr/>
            </a:lvl8pPr>
            <a:lvl9pPr marL="4114800" lvl="8" indent="-317500" algn="l">
              <a:lnSpc>
                <a:spcPct val="120000"/>
              </a:lnSpc>
              <a:spcBef>
                <a:spcPts val="600"/>
              </a:spcBef>
              <a:spcAft>
                <a:spcPts val="0"/>
              </a:spcAft>
              <a:buClr>
                <a:srgbClr val="454454"/>
              </a:buClr>
              <a:buSzPts val="1400"/>
              <a:buChar char="•"/>
              <a:defRPr/>
            </a:lvl9pPr>
          </a:lstStyle>
          <a:p>
            <a:endParaRPr/>
          </a:p>
        </p:txBody>
      </p:sp>
      <p:sp>
        <p:nvSpPr>
          <p:cNvPr id="43" name="Google Shape;43;p36"/>
          <p:cNvSpPr txBox="1">
            <a:spLocks noGrp="1"/>
          </p:cNvSpPr>
          <p:nvPr>
            <p:ph type="sldNum" idx="12"/>
          </p:nvPr>
        </p:nvSpPr>
        <p:spPr>
          <a:xfrm>
            <a:off x="8480496" y="4800311"/>
            <a:ext cx="206400" cy="207600"/>
          </a:xfrm>
          <a:prstGeom prst="rect">
            <a:avLst/>
          </a:prstGeom>
          <a:noFill/>
          <a:ln>
            <a:noFill/>
          </a:ln>
        </p:spPr>
        <p:txBody>
          <a:bodyPr spcFirstLastPara="1" wrap="square" lIns="34275" tIns="34275" rIns="34275" bIns="34275" anchor="ctr" anchorCtr="0">
            <a:noAutofit/>
          </a:bodyPr>
          <a:lstStyle>
            <a:lvl1pPr marL="0" marR="0" lvl="0" indent="0" algn="r">
              <a:lnSpc>
                <a:spcPct val="100000"/>
              </a:lnSpc>
              <a:spcBef>
                <a:spcPts val="0"/>
              </a:spcBef>
              <a:spcAft>
                <a:spcPts val="0"/>
              </a:spcAft>
              <a:buClr>
                <a:srgbClr val="7F8EA3"/>
              </a:buClr>
              <a:buSzPts val="900"/>
              <a:buFont typeface="Avenir"/>
              <a:buNone/>
              <a:defRPr sz="900" b="0" i="0" u="none" strike="noStrike" cap="none">
                <a:solidFill>
                  <a:srgbClr val="7F8EA3"/>
                </a:solidFill>
                <a:latin typeface="Avenir"/>
                <a:ea typeface="Avenir"/>
                <a:cs typeface="Avenir"/>
                <a:sym typeface="Avenir"/>
              </a:defRPr>
            </a:lvl1pPr>
            <a:lvl2pPr marL="0" marR="0" lvl="1" indent="0" algn="r">
              <a:lnSpc>
                <a:spcPct val="100000"/>
              </a:lnSpc>
              <a:spcBef>
                <a:spcPts val="0"/>
              </a:spcBef>
              <a:spcAft>
                <a:spcPts val="0"/>
              </a:spcAft>
              <a:buClr>
                <a:srgbClr val="7F8EA3"/>
              </a:buClr>
              <a:buSzPts val="900"/>
              <a:buFont typeface="Avenir"/>
              <a:buNone/>
              <a:defRPr sz="900" b="0" i="0" u="none" strike="noStrike" cap="none">
                <a:solidFill>
                  <a:srgbClr val="7F8EA3"/>
                </a:solidFill>
                <a:latin typeface="Avenir"/>
                <a:ea typeface="Avenir"/>
                <a:cs typeface="Avenir"/>
                <a:sym typeface="Avenir"/>
              </a:defRPr>
            </a:lvl2pPr>
            <a:lvl3pPr marL="0" marR="0" lvl="2" indent="0" algn="r">
              <a:lnSpc>
                <a:spcPct val="100000"/>
              </a:lnSpc>
              <a:spcBef>
                <a:spcPts val="0"/>
              </a:spcBef>
              <a:spcAft>
                <a:spcPts val="0"/>
              </a:spcAft>
              <a:buClr>
                <a:srgbClr val="7F8EA3"/>
              </a:buClr>
              <a:buSzPts val="900"/>
              <a:buFont typeface="Avenir"/>
              <a:buNone/>
              <a:defRPr sz="900" b="0" i="0" u="none" strike="noStrike" cap="none">
                <a:solidFill>
                  <a:srgbClr val="7F8EA3"/>
                </a:solidFill>
                <a:latin typeface="Avenir"/>
                <a:ea typeface="Avenir"/>
                <a:cs typeface="Avenir"/>
                <a:sym typeface="Avenir"/>
              </a:defRPr>
            </a:lvl3pPr>
            <a:lvl4pPr marL="0" marR="0" lvl="3" indent="0" algn="r">
              <a:lnSpc>
                <a:spcPct val="100000"/>
              </a:lnSpc>
              <a:spcBef>
                <a:spcPts val="0"/>
              </a:spcBef>
              <a:spcAft>
                <a:spcPts val="0"/>
              </a:spcAft>
              <a:buClr>
                <a:srgbClr val="7F8EA3"/>
              </a:buClr>
              <a:buSzPts val="900"/>
              <a:buFont typeface="Avenir"/>
              <a:buNone/>
              <a:defRPr sz="900" b="0" i="0" u="none" strike="noStrike" cap="none">
                <a:solidFill>
                  <a:srgbClr val="7F8EA3"/>
                </a:solidFill>
                <a:latin typeface="Avenir"/>
                <a:ea typeface="Avenir"/>
                <a:cs typeface="Avenir"/>
                <a:sym typeface="Avenir"/>
              </a:defRPr>
            </a:lvl4pPr>
            <a:lvl5pPr marL="0" marR="0" lvl="4" indent="0" algn="r">
              <a:lnSpc>
                <a:spcPct val="100000"/>
              </a:lnSpc>
              <a:spcBef>
                <a:spcPts val="0"/>
              </a:spcBef>
              <a:spcAft>
                <a:spcPts val="0"/>
              </a:spcAft>
              <a:buClr>
                <a:srgbClr val="7F8EA3"/>
              </a:buClr>
              <a:buSzPts val="900"/>
              <a:buFont typeface="Avenir"/>
              <a:buNone/>
              <a:defRPr sz="900" b="0" i="0" u="none" strike="noStrike" cap="none">
                <a:solidFill>
                  <a:srgbClr val="7F8EA3"/>
                </a:solidFill>
                <a:latin typeface="Avenir"/>
                <a:ea typeface="Avenir"/>
                <a:cs typeface="Avenir"/>
                <a:sym typeface="Avenir"/>
              </a:defRPr>
            </a:lvl5pPr>
            <a:lvl6pPr marL="0" marR="0" lvl="5" indent="0" algn="r">
              <a:lnSpc>
                <a:spcPct val="100000"/>
              </a:lnSpc>
              <a:spcBef>
                <a:spcPts val="0"/>
              </a:spcBef>
              <a:spcAft>
                <a:spcPts val="0"/>
              </a:spcAft>
              <a:buClr>
                <a:srgbClr val="7F8EA3"/>
              </a:buClr>
              <a:buSzPts val="900"/>
              <a:buFont typeface="Avenir"/>
              <a:buNone/>
              <a:defRPr sz="900" b="0" i="0" u="none" strike="noStrike" cap="none">
                <a:solidFill>
                  <a:srgbClr val="7F8EA3"/>
                </a:solidFill>
                <a:latin typeface="Avenir"/>
                <a:ea typeface="Avenir"/>
                <a:cs typeface="Avenir"/>
                <a:sym typeface="Avenir"/>
              </a:defRPr>
            </a:lvl6pPr>
            <a:lvl7pPr marL="0" marR="0" lvl="6" indent="0" algn="r">
              <a:lnSpc>
                <a:spcPct val="100000"/>
              </a:lnSpc>
              <a:spcBef>
                <a:spcPts val="0"/>
              </a:spcBef>
              <a:spcAft>
                <a:spcPts val="0"/>
              </a:spcAft>
              <a:buClr>
                <a:srgbClr val="7F8EA3"/>
              </a:buClr>
              <a:buSzPts val="900"/>
              <a:buFont typeface="Avenir"/>
              <a:buNone/>
              <a:defRPr sz="900" b="0" i="0" u="none" strike="noStrike" cap="none">
                <a:solidFill>
                  <a:srgbClr val="7F8EA3"/>
                </a:solidFill>
                <a:latin typeface="Avenir"/>
                <a:ea typeface="Avenir"/>
                <a:cs typeface="Avenir"/>
                <a:sym typeface="Avenir"/>
              </a:defRPr>
            </a:lvl7pPr>
            <a:lvl8pPr marL="0" marR="0" lvl="7" indent="0" algn="r">
              <a:lnSpc>
                <a:spcPct val="100000"/>
              </a:lnSpc>
              <a:spcBef>
                <a:spcPts val="0"/>
              </a:spcBef>
              <a:spcAft>
                <a:spcPts val="0"/>
              </a:spcAft>
              <a:buClr>
                <a:srgbClr val="7F8EA3"/>
              </a:buClr>
              <a:buSzPts val="900"/>
              <a:buFont typeface="Avenir"/>
              <a:buNone/>
              <a:defRPr sz="900" b="0" i="0" u="none" strike="noStrike" cap="none">
                <a:solidFill>
                  <a:srgbClr val="7F8EA3"/>
                </a:solidFill>
                <a:latin typeface="Avenir"/>
                <a:ea typeface="Avenir"/>
                <a:cs typeface="Avenir"/>
                <a:sym typeface="Avenir"/>
              </a:defRPr>
            </a:lvl8pPr>
            <a:lvl9pPr marL="0" marR="0" lvl="8" indent="0" algn="r">
              <a:lnSpc>
                <a:spcPct val="100000"/>
              </a:lnSpc>
              <a:spcBef>
                <a:spcPts val="0"/>
              </a:spcBef>
              <a:spcAft>
                <a:spcPts val="0"/>
              </a:spcAft>
              <a:buClr>
                <a:srgbClr val="7F8EA3"/>
              </a:buClr>
              <a:buSzPts val="900"/>
              <a:buFont typeface="Avenir"/>
              <a:buNone/>
              <a:defRPr sz="900" b="0" i="0" u="none" strike="noStrike" cap="none">
                <a:solidFill>
                  <a:srgbClr val="7F8EA3"/>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36"/>
          <p:cNvSpPr txBox="1">
            <a:spLocks noGrp="1"/>
          </p:cNvSpPr>
          <p:nvPr>
            <p:ph type="body" idx="2"/>
          </p:nvPr>
        </p:nvSpPr>
        <p:spPr>
          <a:xfrm>
            <a:off x="609600" y="400050"/>
            <a:ext cx="7543800" cy="266700"/>
          </a:xfrm>
          <a:prstGeom prst="rect">
            <a:avLst/>
          </a:prstGeom>
          <a:noFill/>
          <a:ln>
            <a:noFill/>
          </a:ln>
        </p:spPr>
        <p:txBody>
          <a:bodyPr spcFirstLastPara="1" wrap="square" lIns="34275" tIns="34275" rIns="34275" bIns="34275" anchor="t" anchorCtr="0">
            <a:noAutofit/>
          </a:bodyPr>
          <a:lstStyle>
            <a:lvl1pPr marL="457200" lvl="0" indent="-228600" algn="l">
              <a:lnSpc>
                <a:spcPct val="120000"/>
              </a:lnSpc>
              <a:spcBef>
                <a:spcPts val="600"/>
              </a:spcBef>
              <a:spcAft>
                <a:spcPts val="0"/>
              </a:spcAft>
              <a:buClr>
                <a:srgbClr val="454454"/>
              </a:buClr>
              <a:buSzPts val="2800"/>
              <a:buFont typeface="Source Sans Pro"/>
              <a:buNone/>
              <a:defRPr>
                <a:latin typeface="Source Sans Pro"/>
                <a:ea typeface="Source Sans Pro"/>
                <a:cs typeface="Source Sans Pro"/>
                <a:sym typeface="Source Sans Pro"/>
              </a:defRPr>
            </a:lvl1pPr>
            <a:lvl2pPr marL="914400" lvl="1" indent="-228600" algn="l">
              <a:lnSpc>
                <a:spcPct val="120000"/>
              </a:lnSpc>
              <a:spcBef>
                <a:spcPts val="600"/>
              </a:spcBef>
              <a:spcAft>
                <a:spcPts val="0"/>
              </a:spcAft>
              <a:buClr>
                <a:srgbClr val="454454"/>
              </a:buClr>
              <a:buSzPts val="1400"/>
              <a:buNone/>
              <a:defRPr/>
            </a:lvl2pPr>
            <a:lvl3pPr marL="1371600" lvl="2" indent="-228600" algn="l">
              <a:lnSpc>
                <a:spcPct val="120000"/>
              </a:lnSpc>
              <a:spcBef>
                <a:spcPts val="600"/>
              </a:spcBef>
              <a:spcAft>
                <a:spcPts val="0"/>
              </a:spcAft>
              <a:buClr>
                <a:srgbClr val="454454"/>
              </a:buClr>
              <a:buSzPts val="1400"/>
              <a:buNone/>
              <a:defRPr/>
            </a:lvl3pPr>
            <a:lvl4pPr marL="1828800" lvl="3" indent="-228600" algn="l">
              <a:lnSpc>
                <a:spcPct val="120000"/>
              </a:lnSpc>
              <a:spcBef>
                <a:spcPts val="600"/>
              </a:spcBef>
              <a:spcAft>
                <a:spcPts val="0"/>
              </a:spcAft>
              <a:buClr>
                <a:srgbClr val="454454"/>
              </a:buClr>
              <a:buSzPts val="1400"/>
              <a:buNone/>
              <a:defRPr/>
            </a:lvl4pPr>
            <a:lvl5pPr marL="2286000" lvl="4" indent="-228600" algn="l">
              <a:lnSpc>
                <a:spcPct val="120000"/>
              </a:lnSpc>
              <a:spcBef>
                <a:spcPts val="600"/>
              </a:spcBef>
              <a:spcAft>
                <a:spcPts val="0"/>
              </a:spcAft>
              <a:buClr>
                <a:srgbClr val="454454"/>
              </a:buClr>
              <a:buSzPts val="1400"/>
              <a:buNone/>
              <a:defRPr/>
            </a:lvl5pPr>
            <a:lvl6pPr marL="2743200" lvl="5" indent="-317500" algn="l">
              <a:lnSpc>
                <a:spcPct val="120000"/>
              </a:lnSpc>
              <a:spcBef>
                <a:spcPts val="600"/>
              </a:spcBef>
              <a:spcAft>
                <a:spcPts val="0"/>
              </a:spcAft>
              <a:buClr>
                <a:srgbClr val="454454"/>
              </a:buClr>
              <a:buSzPts val="1400"/>
              <a:buChar char="•"/>
              <a:defRPr/>
            </a:lvl6pPr>
            <a:lvl7pPr marL="3200400" lvl="6" indent="-317500" algn="l">
              <a:lnSpc>
                <a:spcPct val="120000"/>
              </a:lnSpc>
              <a:spcBef>
                <a:spcPts val="600"/>
              </a:spcBef>
              <a:spcAft>
                <a:spcPts val="0"/>
              </a:spcAft>
              <a:buClr>
                <a:srgbClr val="454454"/>
              </a:buClr>
              <a:buSzPts val="1400"/>
              <a:buChar char="•"/>
              <a:defRPr/>
            </a:lvl7pPr>
            <a:lvl8pPr marL="3657600" lvl="7" indent="-317500" algn="l">
              <a:lnSpc>
                <a:spcPct val="120000"/>
              </a:lnSpc>
              <a:spcBef>
                <a:spcPts val="600"/>
              </a:spcBef>
              <a:spcAft>
                <a:spcPts val="0"/>
              </a:spcAft>
              <a:buClr>
                <a:srgbClr val="454454"/>
              </a:buClr>
              <a:buSzPts val="1400"/>
              <a:buChar char="•"/>
              <a:defRPr/>
            </a:lvl8pPr>
            <a:lvl9pPr marL="4114800" lvl="8" indent="-317500" algn="l">
              <a:lnSpc>
                <a:spcPct val="120000"/>
              </a:lnSpc>
              <a:spcBef>
                <a:spcPts val="600"/>
              </a:spcBef>
              <a:spcAft>
                <a:spcPts val="0"/>
              </a:spcAft>
              <a:buClr>
                <a:srgbClr val="454454"/>
              </a:buClr>
              <a:buSzPts val="1400"/>
              <a:buChar char="•"/>
              <a:defRPr/>
            </a:lvl9pPr>
          </a:lstStyle>
          <a:p>
            <a:endParaRPr/>
          </a:p>
        </p:txBody>
      </p:sp>
      <p:sp>
        <p:nvSpPr>
          <p:cNvPr id="45" name="Google Shape;45;p36"/>
          <p:cNvSpPr txBox="1">
            <a:spLocks noGrp="1"/>
          </p:cNvSpPr>
          <p:nvPr>
            <p:ph type="ftr" idx="11"/>
          </p:nvPr>
        </p:nvSpPr>
        <p:spPr>
          <a:xfrm>
            <a:off x="364121" y="4688882"/>
            <a:ext cx="30861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a:solidFill>
                  <a:srgbClr val="8997AD"/>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46"/>
        <p:cNvGrpSpPr/>
        <p:nvPr/>
      </p:nvGrpSpPr>
      <p:grpSpPr>
        <a:xfrm>
          <a:off x="0" y="0"/>
          <a:ext cx="0" cy="0"/>
          <a:chOff x="0" y="0"/>
          <a:chExt cx="0" cy="0"/>
        </a:xfrm>
      </p:grpSpPr>
      <p:pic>
        <p:nvPicPr>
          <p:cNvPr id="47" name="Google Shape;47;p37"/>
          <p:cNvPicPr preferRelativeResize="0"/>
          <p:nvPr/>
        </p:nvPicPr>
        <p:blipFill rotWithShape="1">
          <a:blip r:embed="rId2">
            <a:alphaModFix amt="10000"/>
          </a:blip>
          <a:srcRect/>
          <a:stretch/>
        </p:blipFill>
        <p:spPr>
          <a:xfrm>
            <a:off x="0" y="4584"/>
            <a:ext cx="9144000" cy="5134332"/>
          </a:xfrm>
          <a:prstGeom prst="rect">
            <a:avLst/>
          </a:prstGeom>
          <a:noFill/>
          <a:ln>
            <a:noFill/>
          </a:ln>
        </p:spPr>
      </p:pic>
      <p:sp>
        <p:nvSpPr>
          <p:cNvPr id="48" name="Google Shape;48;p37"/>
          <p:cNvSpPr txBox="1">
            <a:spLocks noGrp="1"/>
          </p:cNvSpPr>
          <p:nvPr>
            <p:ph type="title"/>
          </p:nvPr>
        </p:nvSpPr>
        <p:spPr>
          <a:xfrm>
            <a:off x="457200" y="1276350"/>
            <a:ext cx="7543800" cy="165911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37"/>
          <p:cNvSpPr txBox="1">
            <a:spLocks noGrp="1"/>
          </p:cNvSpPr>
          <p:nvPr>
            <p:ph type="body" idx="1"/>
          </p:nvPr>
        </p:nvSpPr>
        <p:spPr>
          <a:xfrm>
            <a:off x="457200" y="2971975"/>
            <a:ext cx="7543800" cy="5027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53"/>
        <p:cNvGrpSpPr/>
        <p:nvPr/>
      </p:nvGrpSpPr>
      <p:grpSpPr>
        <a:xfrm>
          <a:off x="0" y="0"/>
          <a:ext cx="0" cy="0"/>
          <a:chOff x="0" y="0"/>
          <a:chExt cx="0" cy="0"/>
        </a:xfrm>
      </p:grpSpPr>
      <p:sp>
        <p:nvSpPr>
          <p:cNvPr id="54" name="Google Shape;54;p3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7" name="Google Shape;57;p39"/>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800"/>
              <a:buNone/>
              <a:defRPr sz="2800">
                <a:solidFill>
                  <a:schemeClr val="lt1"/>
                </a:solidFill>
              </a:defRPr>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dark">
  <p:cSld name="Title and Content dark">
    <p:bg>
      <p:bgPr>
        <a:solidFill>
          <a:schemeClr val="accent1"/>
        </a:solidFill>
        <a:effectLst/>
      </p:bgPr>
    </p:bg>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 name="Google Shape;61;p4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41"/>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2"/>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30200" algn="l">
              <a:lnSpc>
                <a:spcPct val="120000"/>
              </a:lnSpc>
              <a:spcBef>
                <a:spcPts val="600"/>
              </a:spcBef>
              <a:spcAft>
                <a:spcPts val="0"/>
              </a:spcAft>
              <a:buClr>
                <a:schemeClr val="dk2"/>
              </a:buClr>
              <a:buSzPts val="1600"/>
              <a:buChar char="•"/>
              <a:defRPr sz="1600"/>
            </a:lvl2pPr>
            <a:lvl3pPr marL="1371600" lvl="2" indent="-304800" algn="l">
              <a:lnSpc>
                <a:spcPct val="120000"/>
              </a:lnSpc>
              <a:spcBef>
                <a:spcPts val="600"/>
              </a:spcBef>
              <a:spcAft>
                <a:spcPts val="0"/>
              </a:spcAft>
              <a:buClr>
                <a:schemeClr val="dk2"/>
              </a:buClr>
              <a:buSzPts val="1200"/>
              <a:buChar char="•"/>
              <a:defRPr sz="1200"/>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8" name="Google Shape;68;p42"/>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30200" algn="l">
              <a:lnSpc>
                <a:spcPct val="120000"/>
              </a:lnSpc>
              <a:spcBef>
                <a:spcPts val="600"/>
              </a:spcBef>
              <a:spcAft>
                <a:spcPts val="0"/>
              </a:spcAft>
              <a:buClr>
                <a:schemeClr val="dk2"/>
              </a:buClr>
              <a:buSzPts val="1600"/>
              <a:buChar char="•"/>
              <a:defRPr sz="1600"/>
            </a:lvl2pPr>
            <a:lvl3pPr marL="1371600" lvl="2" indent="-304800" algn="l">
              <a:lnSpc>
                <a:spcPct val="120000"/>
              </a:lnSpc>
              <a:spcBef>
                <a:spcPts val="600"/>
              </a:spcBef>
              <a:spcAft>
                <a:spcPts val="0"/>
              </a:spcAft>
              <a:buClr>
                <a:schemeClr val="dk2"/>
              </a:buClr>
              <a:buSzPts val="1200"/>
              <a:buChar char="•"/>
              <a:defRPr sz="1200"/>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9" name="Google Shape;69;p4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42"/>
          <p:cNvSpPr txBox="1">
            <a:spLocks noGrp="1"/>
          </p:cNvSpPr>
          <p:nvPr>
            <p:ph type="body" idx="3"/>
          </p:nvPr>
        </p:nvSpPr>
        <p:spPr>
          <a:xfrm>
            <a:off x="457200" y="1276351"/>
            <a:ext cx="82296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3" name="Google Shape;73;p42"/>
          <p:cNvSpPr txBox="1">
            <a:spLocks noGrp="1"/>
          </p:cNvSpPr>
          <p:nvPr>
            <p:ph type="body" idx="4"/>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accent1"/>
              </a:buClr>
              <a:buSzPts val="2800"/>
              <a:buFont typeface="Source Sans Pro"/>
              <a:buNone/>
              <a:defRPr sz="28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2"/>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1pPr>
            <a:lvl2pPr marL="914400" marR="0" lvl="1"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2pPr>
            <a:lvl3pPr marL="1371600" marR="0" lvl="2"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3pPr>
            <a:lvl4pPr marL="1828800" marR="0" lvl="3"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4pPr>
            <a:lvl5pPr marL="2286000" marR="0" lvl="4"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5pPr>
            <a:lvl6pPr marL="2743200" marR="0" lvl="5" indent="-31432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3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3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app.mural.co/t/innovationboards1199/m/innovationboards1199/1639441867372/06b1cc522da040142fa2ff637d1df32c1a02ff38?sender=u64d6a3de6070c833f88e7826"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digital-health-modernization/onboarding.md"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app.zenhub.com/workspaces/health---apartment-614de421e25eb20013d1ee70/roadma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70"/>
        <p:cNvGrpSpPr/>
        <p:nvPr/>
      </p:nvGrpSpPr>
      <p:grpSpPr>
        <a:xfrm>
          <a:off x="0" y="0"/>
          <a:ext cx="0" cy="0"/>
          <a:chOff x="0" y="0"/>
          <a:chExt cx="0" cy="0"/>
        </a:xfrm>
      </p:grpSpPr>
      <p:sp>
        <p:nvSpPr>
          <p:cNvPr id="271" name="Google Shape;271;p1"/>
          <p:cNvSpPr txBox="1">
            <a:spLocks noGrp="1"/>
          </p:cNvSpPr>
          <p:nvPr>
            <p:ph type="ctrTitle"/>
          </p:nvPr>
        </p:nvSpPr>
        <p:spPr>
          <a:xfrm>
            <a:off x="382676" y="1647111"/>
            <a:ext cx="7243500" cy="841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3600"/>
              <a:buFont typeface="Source Sans Pro"/>
              <a:buNone/>
            </a:pPr>
            <a:r>
              <a:rPr lang="en-US">
                <a:solidFill>
                  <a:schemeClr val="lt1"/>
                </a:solidFill>
                <a:latin typeface="Source Sans Pro"/>
                <a:ea typeface="Source Sans Pro"/>
                <a:cs typeface="Source Sans Pro"/>
                <a:sym typeface="Source Sans Pro"/>
              </a:rPr>
              <a:t>Health Apartment Working Group</a:t>
            </a:r>
            <a:endParaRPr>
              <a:solidFill>
                <a:schemeClr val="lt1"/>
              </a:solidFill>
            </a:endParaRPr>
          </a:p>
        </p:txBody>
      </p:sp>
      <p:pic>
        <p:nvPicPr>
          <p:cNvPr id="272" name="Google Shape;272;p1"/>
          <p:cNvPicPr preferRelativeResize="0"/>
          <p:nvPr/>
        </p:nvPicPr>
        <p:blipFill rotWithShape="1">
          <a:blip r:embed="rId3">
            <a:alphaModFix/>
          </a:blip>
          <a:srcRect/>
          <a:stretch/>
        </p:blipFill>
        <p:spPr>
          <a:xfrm>
            <a:off x="6767313" y="4443967"/>
            <a:ext cx="1919475" cy="427383"/>
          </a:xfrm>
          <a:prstGeom prst="rect">
            <a:avLst/>
          </a:prstGeom>
          <a:noFill/>
          <a:ln>
            <a:noFill/>
          </a:ln>
        </p:spPr>
      </p:pic>
      <p:sp>
        <p:nvSpPr>
          <p:cNvPr id="273" name="Google Shape;273;p1"/>
          <p:cNvSpPr txBox="1"/>
          <p:nvPr/>
        </p:nvSpPr>
        <p:spPr>
          <a:xfrm>
            <a:off x="466819" y="2559387"/>
            <a:ext cx="4201434" cy="6297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chemeClr val="accent1"/>
              </a:buClr>
              <a:buSzPts val="2800"/>
              <a:buFont typeface="Bitter"/>
              <a:buNone/>
            </a:pPr>
            <a:r>
              <a:rPr lang="en-US" sz="2200" b="0" i="0" u="none" strike="noStrike" cap="none">
                <a:solidFill>
                  <a:srgbClr val="FFFFFF"/>
                </a:solidFill>
                <a:latin typeface="Source Sans Pro"/>
                <a:ea typeface="Source Sans Pro"/>
                <a:cs typeface="Source Sans Pro"/>
                <a:sym typeface="Source Sans Pro"/>
              </a:rPr>
              <a:t>Prototype Phase</a:t>
            </a:r>
            <a:endParaRPr sz="1400" b="0" i="0" u="none" strike="noStrike" cap="none">
              <a:solidFill>
                <a:srgbClr val="000000"/>
              </a:solidFill>
              <a:latin typeface="Arial"/>
              <a:ea typeface="Arial"/>
              <a:cs typeface="Arial"/>
              <a:sym typeface="Arial"/>
            </a:endParaRPr>
          </a:p>
        </p:txBody>
      </p:sp>
      <p:sp>
        <p:nvSpPr>
          <p:cNvPr id="274" name="Google Shape;274;p1"/>
          <p:cNvSpPr txBox="1"/>
          <p:nvPr/>
        </p:nvSpPr>
        <p:spPr>
          <a:xfrm>
            <a:off x="430801" y="4575959"/>
            <a:ext cx="6767313"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E4E8EC"/>
                </a:solidFill>
                <a:latin typeface="Source Sans Pro"/>
                <a:ea typeface="Source Sans Pro"/>
                <a:cs typeface="Source Sans Pro"/>
                <a:sym typeface="Source Sans Pro"/>
              </a:rPr>
              <a:t>OCTO and OCC  |  January 5, 2022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0716399ec3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Sitemap and Design</a:t>
            </a:r>
            <a:endParaRPr/>
          </a:p>
        </p:txBody>
      </p:sp>
      <p:sp>
        <p:nvSpPr>
          <p:cNvPr id="371" name="Google Shape;371;g10716399ec3_0_0"/>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10</a:t>
            </a:fld>
            <a:endParaRPr/>
          </a:p>
        </p:txBody>
      </p:sp>
      <p:sp>
        <p:nvSpPr>
          <p:cNvPr id="372" name="Google Shape;372;g10716399ec3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WHERE WE ARE</a:t>
            </a:r>
            <a:endParaRPr/>
          </a:p>
          <a:p>
            <a:pPr marL="0" lvl="0" indent="0" algn="l" rtl="0">
              <a:lnSpc>
                <a:spcPct val="100000"/>
              </a:lnSpc>
              <a:spcBef>
                <a:spcPts val="0"/>
              </a:spcBef>
              <a:spcAft>
                <a:spcPts val="0"/>
              </a:spcAft>
              <a:buClr>
                <a:srgbClr val="000000"/>
              </a:buClr>
              <a:buSzPts val="1200"/>
              <a:buNone/>
            </a:pPr>
            <a:endParaRPr/>
          </a:p>
        </p:txBody>
      </p:sp>
      <p:pic>
        <p:nvPicPr>
          <p:cNvPr id="373" name="Google Shape;373;g10716399ec3_0_0"/>
          <p:cNvPicPr preferRelativeResize="0"/>
          <p:nvPr/>
        </p:nvPicPr>
        <p:blipFill rotWithShape="1">
          <a:blip r:embed="rId3">
            <a:alphaModFix/>
          </a:blip>
          <a:srcRect/>
          <a:stretch/>
        </p:blipFill>
        <p:spPr>
          <a:xfrm>
            <a:off x="6767312" y="4365547"/>
            <a:ext cx="1919475" cy="487261"/>
          </a:xfrm>
          <a:prstGeom prst="rect">
            <a:avLst/>
          </a:prstGeom>
          <a:noFill/>
          <a:ln>
            <a:noFill/>
          </a:ln>
        </p:spPr>
      </p:pic>
      <p:sp>
        <p:nvSpPr>
          <p:cNvPr id="374" name="Google Shape;374;g10716399ec3_0_0"/>
          <p:cNvSpPr txBox="1"/>
          <p:nvPr/>
        </p:nvSpPr>
        <p:spPr>
          <a:xfrm>
            <a:off x="550758" y="4535424"/>
            <a:ext cx="59391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lt2"/>
                </a:solidFill>
                <a:latin typeface="Source Sans Pro"/>
                <a:ea typeface="Source Sans Pro"/>
                <a:cs typeface="Source Sans Pro"/>
                <a:sym typeface="Source Sans Pro"/>
              </a:rPr>
              <a:t>Health Apartment Working Group</a:t>
            </a:r>
            <a:r>
              <a:rPr lang="en-US" sz="1050" b="0" i="0" u="none" strike="noStrike" cap="none">
                <a:solidFill>
                  <a:schemeClr val="lt2"/>
                </a:solidFill>
                <a:latin typeface="Source Sans Pro"/>
                <a:ea typeface="Source Sans Pro"/>
                <a:cs typeface="Source Sans Pro"/>
                <a:sym typeface="Source Sans Pro"/>
              </a:rPr>
              <a:t>  |  January 5, 2022</a:t>
            </a:r>
            <a:endParaRPr sz="1400" b="0" i="0" u="none" strike="noStrike" cap="none">
              <a:solidFill>
                <a:srgbClr val="000000"/>
              </a:solidFill>
              <a:latin typeface="Arial"/>
              <a:ea typeface="Arial"/>
              <a:cs typeface="Arial"/>
              <a:sym typeface="Arial"/>
            </a:endParaRPr>
          </a:p>
        </p:txBody>
      </p:sp>
      <p:sp>
        <p:nvSpPr>
          <p:cNvPr id="375" name="Google Shape;375;g10716399ec3_0_0"/>
          <p:cNvSpPr txBox="1">
            <a:spLocks noGrp="1"/>
          </p:cNvSpPr>
          <p:nvPr>
            <p:ph type="body" idx="1"/>
          </p:nvPr>
        </p:nvSpPr>
        <p:spPr>
          <a:xfrm>
            <a:off x="457200" y="1463040"/>
            <a:ext cx="8229600" cy="2884500"/>
          </a:xfrm>
          <a:prstGeom prst="rect">
            <a:avLst/>
          </a:prstGeom>
          <a:noFill/>
          <a:ln>
            <a:noFill/>
          </a:ln>
        </p:spPr>
        <p:txBody>
          <a:bodyPr spcFirstLastPara="1" wrap="square" lIns="91425" tIns="45700" rIns="91425" bIns="45700" anchor="t" anchorCtr="0">
            <a:normAutofit/>
          </a:bodyPr>
          <a:lstStyle/>
          <a:p>
            <a:pPr marL="0" lvl="0" indent="0" algn="l" rtl="0">
              <a:spcBef>
                <a:spcPts val="1200"/>
              </a:spcBef>
              <a:spcAft>
                <a:spcPts val="0"/>
              </a:spcAft>
              <a:buNone/>
            </a:pPr>
            <a:r>
              <a:rPr lang="en-US" sz="1600" b="1"/>
              <a:t>Please follow this </a:t>
            </a:r>
            <a:r>
              <a:rPr lang="en-US" sz="1600" b="1" u="sng">
                <a:solidFill>
                  <a:schemeClr val="hlink"/>
                </a:solidFill>
                <a:hlinkClick r:id="rId4"/>
              </a:rPr>
              <a:t>link</a:t>
            </a:r>
            <a:r>
              <a:rPr lang="en-US" sz="1600" b="1"/>
              <a:t> to the Mural</a:t>
            </a:r>
            <a:endParaRPr sz="1600" b="1"/>
          </a:p>
          <a:p>
            <a:pPr marL="457200" lvl="0" indent="-330200" algn="l" rtl="0">
              <a:lnSpc>
                <a:spcPct val="100000"/>
              </a:lnSpc>
              <a:spcBef>
                <a:spcPts val="0"/>
              </a:spcBef>
              <a:spcAft>
                <a:spcPts val="0"/>
              </a:spcAft>
              <a:buSzPts val="1600"/>
              <a:buChar char="•"/>
            </a:pPr>
            <a:r>
              <a:rPr lang="en-US" sz="1600"/>
              <a:t>We invite all stakeholders to follow along with us to see the work</a:t>
            </a:r>
            <a:endParaRPr sz="1600"/>
          </a:p>
          <a:p>
            <a:pPr marL="457200" lvl="0" indent="-330200" algn="l" rtl="0">
              <a:lnSpc>
                <a:spcPct val="100000"/>
              </a:lnSpc>
              <a:spcBef>
                <a:spcPts val="0"/>
              </a:spcBef>
              <a:spcAft>
                <a:spcPts val="0"/>
              </a:spcAft>
              <a:buSzPts val="1600"/>
              <a:buChar char="•"/>
            </a:pPr>
            <a:r>
              <a:rPr lang="en-US" sz="1600"/>
              <a:t>This will be interactive, so we welcome any and all feedback </a:t>
            </a:r>
            <a:endParaRPr/>
          </a:p>
          <a:p>
            <a:pPr marL="457200" lvl="0" indent="-330200" algn="l" rtl="0">
              <a:lnSpc>
                <a:spcPct val="100000"/>
              </a:lnSpc>
              <a:spcBef>
                <a:spcPts val="0"/>
              </a:spcBef>
              <a:spcAft>
                <a:spcPts val="0"/>
              </a:spcAft>
              <a:buSzPts val="1600"/>
              <a:buChar char="•"/>
            </a:pPr>
            <a:r>
              <a:rPr lang="en-US" sz="1600"/>
              <a:t>The team will capture these insights for future design progression</a:t>
            </a:r>
            <a:endParaRPr sz="1600"/>
          </a:p>
          <a:p>
            <a:pPr marL="0" lvl="0" indent="0" algn="l" rtl="0">
              <a:lnSpc>
                <a:spcPct val="100000"/>
              </a:lnSpc>
              <a:spcBef>
                <a:spcPts val="0"/>
              </a:spcBef>
              <a:spcAft>
                <a:spcPts val="0"/>
              </a:spcAft>
              <a:buNone/>
            </a:pPr>
            <a:endParaRPr sz="1600"/>
          </a:p>
          <a:p>
            <a:pPr marL="0" lvl="0" indent="0" algn="l" rtl="0">
              <a:lnSpc>
                <a:spcPct val="100000"/>
              </a:lnSpc>
              <a:spcBef>
                <a:spcPts val="0"/>
              </a:spcBef>
              <a:spcAft>
                <a:spcPts val="0"/>
              </a:spcAft>
              <a:buNone/>
            </a:pPr>
            <a:r>
              <a:rPr lang="en-US" sz="1600"/>
              <a:t>	</a:t>
            </a:r>
            <a:r>
              <a:rPr lang="en-US" sz="1600" i="1"/>
              <a:t>Stakeholders are also welcome to comment on the mural using the sticky note function throughout the presentation or at your convenience until tomorrow at 1200 ET.</a:t>
            </a:r>
            <a:endParaRPr sz="16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4"/>
          <p:cNvSpPr txBox="1">
            <a:spLocks noGrp="1"/>
          </p:cNvSpPr>
          <p:nvPr>
            <p:ph type="title"/>
          </p:nvPr>
        </p:nvSpPr>
        <p:spPr>
          <a:xfrm>
            <a:off x="404035" y="2176138"/>
            <a:ext cx="8229600" cy="72742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Source Sans Pro"/>
              <a:buNone/>
            </a:pPr>
            <a:r>
              <a:rPr lang="en-US"/>
              <a:t>Thank you!</a:t>
            </a:r>
            <a:endParaRPr/>
          </a:p>
        </p:txBody>
      </p:sp>
      <p:sp>
        <p:nvSpPr>
          <p:cNvPr id="381" name="Google Shape;381;p2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11</a:t>
            </a:fld>
            <a:endParaRPr/>
          </a:p>
        </p:txBody>
      </p:sp>
      <p:pic>
        <p:nvPicPr>
          <p:cNvPr id="382" name="Google Shape;382;p24"/>
          <p:cNvPicPr preferRelativeResize="0"/>
          <p:nvPr/>
        </p:nvPicPr>
        <p:blipFill rotWithShape="1">
          <a:blip r:embed="rId3">
            <a:alphaModFix/>
          </a:blip>
          <a:srcRect/>
          <a:stretch/>
        </p:blipFill>
        <p:spPr>
          <a:xfrm>
            <a:off x="6767313" y="4499701"/>
            <a:ext cx="1919475" cy="427383"/>
          </a:xfrm>
          <a:prstGeom prst="rect">
            <a:avLst/>
          </a:prstGeom>
          <a:noFill/>
          <a:ln>
            <a:noFill/>
          </a:ln>
        </p:spPr>
      </p:pic>
      <p:sp>
        <p:nvSpPr>
          <p:cNvPr id="383" name="Google Shape;383;p24"/>
          <p:cNvSpPr txBox="1">
            <a:spLocks noGrp="1"/>
          </p:cNvSpPr>
          <p:nvPr>
            <p:ph type="body" idx="1"/>
          </p:nvPr>
        </p:nvSpPr>
        <p:spPr>
          <a:xfrm>
            <a:off x="404035" y="3122707"/>
            <a:ext cx="8229600" cy="1221219"/>
          </a:xfrm>
          <a:prstGeom prst="rect">
            <a:avLst/>
          </a:prstGeom>
          <a:noFill/>
          <a:ln>
            <a:noFill/>
          </a:ln>
        </p:spPr>
        <p:txBody>
          <a:bodyPr spcFirstLastPara="1" wrap="square" lIns="91425" tIns="45700" rIns="91425" bIns="45700" anchor="t" anchorCtr="0">
            <a:normAutofit/>
          </a:bodyPr>
          <a:lstStyle/>
          <a:p>
            <a:pPr marL="50800" lvl="0" indent="0" algn="l" rtl="0">
              <a:lnSpc>
                <a:spcPct val="120000"/>
              </a:lnSpc>
              <a:spcBef>
                <a:spcPts val="600"/>
              </a:spcBef>
              <a:spcAft>
                <a:spcPts val="0"/>
              </a:spcAft>
              <a:buSzPts val="1600"/>
              <a:buNone/>
            </a:pPr>
            <a:r>
              <a:rPr lang="en-US" sz="1600"/>
              <a:t>Have questions? Want to discuss something? </a:t>
            </a:r>
            <a:endParaRPr/>
          </a:p>
          <a:p>
            <a:pPr marL="50800" lvl="0" indent="0" algn="l" rtl="0">
              <a:lnSpc>
                <a:spcPct val="120000"/>
              </a:lnSpc>
              <a:spcBef>
                <a:spcPts val="600"/>
              </a:spcBef>
              <a:spcAft>
                <a:spcPts val="0"/>
              </a:spcAft>
              <a:buSzPts val="1600"/>
              <a:buNone/>
            </a:pPr>
            <a:r>
              <a:rPr lang="en-US" sz="1600" b="0"/>
              <a:t>Reach out to </a:t>
            </a:r>
            <a:r>
              <a:rPr lang="en-US" sz="1600"/>
              <a:t>meg.peters@va.gov</a:t>
            </a:r>
            <a:r>
              <a:rPr lang="en-US" sz="1600" b="0"/>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f9ca08e1fb_3_21"/>
          <p:cNvSpPr txBox="1">
            <a:spLocks noGrp="1"/>
          </p:cNvSpPr>
          <p:nvPr>
            <p:ph type="title"/>
          </p:nvPr>
        </p:nvSpPr>
        <p:spPr>
          <a:xfrm>
            <a:off x="393402" y="2176138"/>
            <a:ext cx="8229600" cy="7275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a:t>Appendix</a:t>
            </a:r>
            <a:endParaRPr/>
          </a:p>
        </p:txBody>
      </p:sp>
      <p:sp>
        <p:nvSpPr>
          <p:cNvPr id="390" name="Google Shape;390;gf9ca08e1fb_3_21"/>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12</a:t>
            </a:fld>
            <a:endParaRPr/>
          </a:p>
        </p:txBody>
      </p:sp>
      <p:pic>
        <p:nvPicPr>
          <p:cNvPr id="391" name="Google Shape;391;gf9ca08e1fb_3_21"/>
          <p:cNvPicPr preferRelativeResize="0"/>
          <p:nvPr/>
        </p:nvPicPr>
        <p:blipFill rotWithShape="1">
          <a:blip r:embed="rId3">
            <a:alphaModFix/>
          </a:blip>
          <a:srcRect/>
          <a:stretch/>
        </p:blipFill>
        <p:spPr>
          <a:xfrm>
            <a:off x="6767313" y="4499701"/>
            <a:ext cx="1919475" cy="4273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f9dad6c6b4_0_12"/>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13</a:t>
            </a:fld>
            <a:endParaRPr/>
          </a:p>
        </p:txBody>
      </p:sp>
      <p:sp>
        <p:nvSpPr>
          <p:cNvPr id="398" name="Google Shape;398;gf9dad6c6b4_0_12"/>
          <p:cNvSpPr txBox="1">
            <a:spLocks noGrp="1"/>
          </p:cNvSpPr>
          <p:nvPr>
            <p:ph type="body" idx="1"/>
          </p:nvPr>
        </p:nvSpPr>
        <p:spPr>
          <a:xfrm>
            <a:off x="457200" y="1114981"/>
            <a:ext cx="8229600" cy="3352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400"/>
              <a:buNone/>
            </a:pPr>
            <a:r>
              <a:rPr lang="en-US" sz="1200"/>
              <a:t>The Health Apartment Team’s mission is to </a:t>
            </a:r>
            <a:r>
              <a:rPr lang="en-US" sz="1200" b="1"/>
              <a:t>simplify Veterans’ health experience on the web</a:t>
            </a:r>
            <a:r>
              <a:rPr lang="en-US" sz="1200"/>
              <a:t>, picking up where the DHM Team left off. The original DHM Team has fulfilled its mission and our goal is to build on the great work of MHV. Going forward, work on the health apartment will be one of many digital health modernization efforts.</a:t>
            </a:r>
            <a:endParaRPr sz="1200"/>
          </a:p>
          <a:p>
            <a:pPr marL="0" lvl="0" indent="0" algn="l" rtl="0">
              <a:lnSpc>
                <a:spcPct val="120000"/>
              </a:lnSpc>
              <a:spcBef>
                <a:spcPts val="1000"/>
              </a:spcBef>
              <a:spcAft>
                <a:spcPts val="0"/>
              </a:spcAft>
              <a:buSzPts val="2400"/>
              <a:buNone/>
            </a:pPr>
            <a:r>
              <a:rPr lang="en-US" sz="1200"/>
              <a:t>To get the health care they need, Veterans must find, register for, and learn to use a number of different websites and software products. Our generative research from late 2020 shows that </a:t>
            </a:r>
            <a:r>
              <a:rPr lang="en-US" sz="1200" b="1"/>
              <a:t>Veterans find it extremely difficult to navigate commonplace interactions with VA health care.</a:t>
            </a:r>
            <a:r>
              <a:rPr lang="en-US" sz="1200"/>
              <a:t> The VA ecosystem is so complex that </a:t>
            </a:r>
            <a:r>
              <a:rPr lang="en-US" sz="1200" b="1"/>
              <a:t>Veterans feel discouraged to apply for, manage, and maximize their benefits.</a:t>
            </a:r>
            <a:endParaRPr sz="1200"/>
          </a:p>
          <a:p>
            <a:pPr marL="0" lvl="0" indent="0" algn="l" rtl="0">
              <a:lnSpc>
                <a:spcPct val="120000"/>
              </a:lnSpc>
              <a:spcBef>
                <a:spcPts val="1000"/>
              </a:spcBef>
              <a:spcAft>
                <a:spcPts val="0"/>
              </a:spcAft>
              <a:buSzPts val="2400"/>
              <a:buNone/>
            </a:pPr>
            <a:r>
              <a:rPr lang="en-US" sz="1200"/>
              <a:t>Consider booking a doctor’s appointment: One system locates nearby facilities. Another schedules appointments. Another handles follow-ups like messages and prescriptions. And another reimburses travel expenses. That’s a lot for Veterans to learn. It’s also difficult for VA staff to support so many siloed systems.</a:t>
            </a:r>
            <a:endParaRPr sz="1200"/>
          </a:p>
          <a:p>
            <a:pPr marL="0" lvl="0" indent="0" algn="l" rtl="0">
              <a:lnSpc>
                <a:spcPct val="120000"/>
              </a:lnSpc>
              <a:spcBef>
                <a:spcPts val="1000"/>
              </a:spcBef>
              <a:spcAft>
                <a:spcPts val="400"/>
              </a:spcAft>
              <a:buSzPts val="2400"/>
              <a:buNone/>
            </a:pPr>
            <a:r>
              <a:rPr lang="en-US" sz="1200"/>
              <a:t>We aim to reduce the number of websites, products, and interfaces (i.e., friction points) Veterans must use in order to get health care and manage their health — and we aim to make those experiences easy and intuitive. </a:t>
            </a:r>
            <a:endParaRPr sz="1200"/>
          </a:p>
        </p:txBody>
      </p:sp>
      <p:sp>
        <p:nvSpPr>
          <p:cNvPr id="399" name="Google Shape;399;gf9dad6c6b4_0_12"/>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Mission</a:t>
            </a:r>
            <a:endParaRPr/>
          </a:p>
        </p:txBody>
      </p:sp>
      <p:sp>
        <p:nvSpPr>
          <p:cNvPr id="400" name="Google Shape;400;gf9dad6c6b4_0_1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600"/>
              </a:spcAft>
              <a:buSzPts val="1200"/>
              <a:buNone/>
            </a:pPr>
            <a:r>
              <a:rPr lang="en-US"/>
              <a:t>HEALTH APARTMENT</a:t>
            </a:r>
            <a:endParaRPr/>
          </a:p>
        </p:txBody>
      </p:sp>
      <p:pic>
        <p:nvPicPr>
          <p:cNvPr id="401" name="Google Shape;401;gf9dad6c6b4_0_12"/>
          <p:cNvPicPr preferRelativeResize="0"/>
          <p:nvPr/>
        </p:nvPicPr>
        <p:blipFill rotWithShape="1">
          <a:blip r:embed="rId3">
            <a:alphaModFix/>
          </a:blip>
          <a:srcRect/>
          <a:stretch/>
        </p:blipFill>
        <p:spPr>
          <a:xfrm>
            <a:off x="6767312" y="4365672"/>
            <a:ext cx="1919475" cy="487261"/>
          </a:xfrm>
          <a:prstGeom prst="rect">
            <a:avLst/>
          </a:prstGeom>
          <a:noFill/>
          <a:ln>
            <a:noFill/>
          </a:ln>
        </p:spPr>
      </p:pic>
      <p:sp>
        <p:nvSpPr>
          <p:cNvPr id="402" name="Google Shape;402;gf9dad6c6b4_0_12"/>
          <p:cNvSpPr txBox="1"/>
          <p:nvPr/>
        </p:nvSpPr>
        <p:spPr>
          <a:xfrm>
            <a:off x="548640" y="4535424"/>
            <a:ext cx="59391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lt2"/>
                </a:solidFill>
                <a:latin typeface="Source Sans Pro"/>
                <a:ea typeface="Source Sans Pro"/>
                <a:cs typeface="Source Sans Pro"/>
                <a:sym typeface="Source Sans Pro"/>
              </a:rPr>
              <a:t>Health Apartment Working Group</a:t>
            </a:r>
            <a:r>
              <a:rPr lang="en-US" sz="1050" b="0" i="0" u="none" strike="noStrike" cap="none">
                <a:solidFill>
                  <a:schemeClr val="lt2"/>
                </a:solidFill>
                <a:latin typeface="Source Sans Pro"/>
                <a:ea typeface="Source Sans Pro"/>
                <a:cs typeface="Source Sans Pro"/>
                <a:sym typeface="Source Sans Pro"/>
              </a:rPr>
              <a:t>  |  </a:t>
            </a:r>
            <a:r>
              <a:rPr lang="en-US" sz="1050">
                <a:solidFill>
                  <a:schemeClr val="lt2"/>
                </a:solidFill>
                <a:latin typeface="Source Sans Pro"/>
                <a:ea typeface="Source Sans Pro"/>
                <a:cs typeface="Source Sans Pro"/>
                <a:sym typeface="Source Sans Pro"/>
              </a:rPr>
              <a:t>January 5, 2022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0"/>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latin typeface="Source Sans Pro"/>
                <a:ea typeface="Source Sans Pro"/>
                <a:cs typeface="Source Sans Pro"/>
                <a:sym typeface="Source Sans Pro"/>
              </a:rPr>
              <a:t>Acronyms</a:t>
            </a:r>
            <a:endParaRPr/>
          </a:p>
        </p:txBody>
      </p:sp>
      <p:sp>
        <p:nvSpPr>
          <p:cNvPr id="408" name="Google Shape;408;p30"/>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14</a:t>
            </a:fld>
            <a:endParaRPr/>
          </a:p>
        </p:txBody>
      </p:sp>
      <p:sp>
        <p:nvSpPr>
          <p:cNvPr id="409" name="Google Shape;409;p30"/>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2"/>
              </a:buClr>
              <a:buSzPts val="1600"/>
              <a:buNone/>
            </a:pPr>
            <a:endParaRPr sz="1600"/>
          </a:p>
          <a:p>
            <a:pPr marL="0" lvl="0" indent="0" algn="l" rtl="0">
              <a:lnSpc>
                <a:spcPct val="120000"/>
              </a:lnSpc>
              <a:spcBef>
                <a:spcPts val="600"/>
              </a:spcBef>
              <a:spcAft>
                <a:spcPts val="0"/>
              </a:spcAft>
              <a:buClr>
                <a:schemeClr val="dk2"/>
              </a:buClr>
              <a:buSzPts val="1400"/>
              <a:buNone/>
            </a:pPr>
            <a:endParaRPr sz="1400"/>
          </a:p>
        </p:txBody>
      </p:sp>
      <p:sp>
        <p:nvSpPr>
          <p:cNvPr id="410" name="Google Shape;410;p30"/>
          <p:cNvSpPr txBox="1"/>
          <p:nvPr/>
        </p:nvSpPr>
        <p:spPr>
          <a:xfrm>
            <a:off x="435691" y="1144190"/>
            <a:ext cx="7944516" cy="2530500"/>
          </a:xfrm>
          <a:prstGeom prst="rect">
            <a:avLst/>
          </a:prstGeom>
          <a:noFill/>
          <a:ln>
            <a:noFill/>
          </a:ln>
        </p:spPr>
        <p:txBody>
          <a:bodyPr spcFirstLastPara="1" wrap="square" lIns="121900" tIns="60950" rIns="121900" bIns="60950" anchor="t" anchorCtr="0">
            <a:normAutofit/>
          </a:bodyPr>
          <a:lstStyle/>
          <a:p>
            <a:pPr marL="228600" marR="0" lvl="0" indent="-228600" algn="l" rtl="0">
              <a:lnSpc>
                <a:spcPct val="120000"/>
              </a:lnSpc>
              <a:spcBef>
                <a:spcPts val="0"/>
              </a:spcBef>
              <a:spcAft>
                <a:spcPts val="0"/>
              </a:spcAft>
              <a:buClr>
                <a:schemeClr val="dk2"/>
              </a:buClr>
              <a:buSzPts val="1400"/>
              <a:buFont typeface="Arial"/>
              <a:buChar char="•"/>
            </a:pPr>
            <a:r>
              <a:rPr lang="en-US" sz="1600" b="1" i="0" u="none" strike="noStrike" cap="none">
                <a:solidFill>
                  <a:schemeClr val="dk2"/>
                </a:solidFill>
                <a:latin typeface="Source Sans Pro"/>
                <a:ea typeface="Source Sans Pro"/>
                <a:cs typeface="Source Sans Pro"/>
                <a:sym typeface="Source Sans Pro"/>
              </a:rPr>
              <a:t>DHM</a:t>
            </a:r>
            <a:r>
              <a:rPr lang="en-US" sz="1600" b="0" i="0" u="none" strike="noStrike" cap="none">
                <a:solidFill>
                  <a:schemeClr val="dk2"/>
                </a:solidFill>
                <a:latin typeface="Source Sans Pro"/>
                <a:ea typeface="Source Sans Pro"/>
                <a:cs typeface="Source Sans Pro"/>
                <a:sym typeface="Source Sans Pro"/>
              </a:rPr>
              <a:t> – Digital Health Modernization (team in OCTO that paved the way for the health apartment work)</a:t>
            </a:r>
            <a:endParaRPr sz="1600" b="0" i="0" u="none" strike="noStrike" cap="none">
              <a:solidFill>
                <a:schemeClr val="dk2"/>
              </a:solidFill>
              <a:latin typeface="Source Sans Pro"/>
              <a:ea typeface="Source Sans Pro"/>
              <a:cs typeface="Source Sans Pro"/>
              <a:sym typeface="Source Sans Pro"/>
            </a:endParaRPr>
          </a:p>
          <a:p>
            <a:pPr marL="228600" marR="0" lvl="0" indent="-228600" algn="l" rtl="0">
              <a:lnSpc>
                <a:spcPct val="120000"/>
              </a:lnSpc>
              <a:spcBef>
                <a:spcPts val="0"/>
              </a:spcBef>
              <a:spcAft>
                <a:spcPts val="0"/>
              </a:spcAft>
              <a:buClr>
                <a:schemeClr val="dk2"/>
              </a:buClr>
              <a:buSzPts val="1400"/>
              <a:buFont typeface="Arial"/>
              <a:buChar char="•"/>
            </a:pPr>
            <a:r>
              <a:rPr lang="en-US" sz="1600" b="1" i="0" u="none" strike="noStrike" cap="none">
                <a:solidFill>
                  <a:schemeClr val="dk2"/>
                </a:solidFill>
                <a:latin typeface="Source Sans Pro"/>
                <a:ea typeface="Source Sans Pro"/>
                <a:cs typeface="Source Sans Pro"/>
                <a:sym typeface="Source Sans Pro"/>
              </a:rPr>
              <a:t>MHV</a:t>
            </a:r>
            <a:r>
              <a:rPr lang="en-US" sz="1600" b="0" i="0" u="none" strike="noStrike" cap="none">
                <a:solidFill>
                  <a:schemeClr val="dk2"/>
                </a:solidFill>
                <a:latin typeface="Source Sans Pro"/>
                <a:ea typeface="Source Sans Pro"/>
                <a:cs typeface="Source Sans Pro"/>
                <a:sym typeface="Source Sans Pro"/>
              </a:rPr>
              <a:t> – My HealtheVet</a:t>
            </a:r>
            <a:endParaRPr sz="1600" b="0" i="0" u="none" strike="noStrike" cap="none">
              <a:solidFill>
                <a:schemeClr val="dk2"/>
              </a:solidFill>
              <a:latin typeface="Source Sans Pro"/>
              <a:ea typeface="Source Sans Pro"/>
              <a:cs typeface="Source Sans Pro"/>
              <a:sym typeface="Source Sans Pro"/>
            </a:endParaRPr>
          </a:p>
          <a:p>
            <a:pPr marL="228600" marR="0" lvl="0" indent="-228600" algn="l" rtl="0">
              <a:lnSpc>
                <a:spcPct val="120000"/>
              </a:lnSpc>
              <a:spcBef>
                <a:spcPts val="0"/>
              </a:spcBef>
              <a:spcAft>
                <a:spcPts val="0"/>
              </a:spcAft>
              <a:buClr>
                <a:schemeClr val="dk2"/>
              </a:buClr>
              <a:buSzPts val="1400"/>
              <a:buFont typeface="Arial"/>
              <a:buChar char="•"/>
            </a:pPr>
            <a:r>
              <a:rPr lang="en-US" sz="1600" b="1" i="0" u="none" strike="noStrike" cap="none">
                <a:solidFill>
                  <a:schemeClr val="dk2"/>
                </a:solidFill>
                <a:latin typeface="Source Sans Pro"/>
                <a:ea typeface="Source Sans Pro"/>
                <a:cs typeface="Source Sans Pro"/>
                <a:sym typeface="Source Sans Pro"/>
              </a:rPr>
              <a:t>OCTO</a:t>
            </a:r>
            <a:r>
              <a:rPr lang="en-US" sz="1600" b="0" i="0" u="none" strike="noStrike" cap="none">
                <a:solidFill>
                  <a:schemeClr val="dk2"/>
                </a:solidFill>
                <a:latin typeface="Source Sans Pro"/>
                <a:ea typeface="Source Sans Pro"/>
                <a:cs typeface="Source Sans Pro"/>
                <a:sym typeface="Source Sans Pro"/>
              </a:rPr>
              <a:t> – Office of the Chief Technology Officer</a:t>
            </a:r>
            <a:endParaRPr sz="1600" b="0" i="0" u="none" strike="noStrike" cap="none">
              <a:solidFill>
                <a:schemeClr val="dk2"/>
              </a:solidFill>
              <a:latin typeface="Source Sans Pro"/>
              <a:ea typeface="Source Sans Pro"/>
              <a:cs typeface="Source Sans Pro"/>
              <a:sym typeface="Source Sans Pro"/>
            </a:endParaRPr>
          </a:p>
          <a:p>
            <a:pPr marL="228600" marR="0" lvl="0" indent="-228600" algn="l" rtl="0">
              <a:lnSpc>
                <a:spcPct val="120000"/>
              </a:lnSpc>
              <a:spcBef>
                <a:spcPts val="0"/>
              </a:spcBef>
              <a:spcAft>
                <a:spcPts val="0"/>
              </a:spcAft>
              <a:buClr>
                <a:schemeClr val="dk2"/>
              </a:buClr>
              <a:buSzPts val="1400"/>
              <a:buFont typeface="Arial"/>
              <a:buChar char="•"/>
            </a:pPr>
            <a:r>
              <a:rPr lang="en-US" sz="1600" b="1" i="0" u="none" strike="noStrike" cap="none">
                <a:solidFill>
                  <a:schemeClr val="dk2"/>
                </a:solidFill>
                <a:latin typeface="Source Sans Pro"/>
                <a:ea typeface="Source Sans Pro"/>
                <a:cs typeface="Source Sans Pro"/>
                <a:sym typeface="Source Sans Pro"/>
              </a:rPr>
              <a:t>POC</a:t>
            </a:r>
            <a:r>
              <a:rPr lang="en-US" sz="1600" b="0" i="0" u="none" strike="noStrike" cap="none">
                <a:solidFill>
                  <a:schemeClr val="dk2"/>
                </a:solidFill>
                <a:latin typeface="Source Sans Pro"/>
                <a:ea typeface="Source Sans Pro"/>
                <a:cs typeface="Source Sans Pro"/>
                <a:sym typeface="Source Sans Pro"/>
              </a:rPr>
              <a:t> – proof of concept</a:t>
            </a:r>
            <a:endParaRPr sz="1600" b="0" i="0" u="none" strike="noStrike" cap="none">
              <a:solidFill>
                <a:schemeClr val="dk2"/>
              </a:solidFill>
              <a:latin typeface="Source Sans Pro"/>
              <a:ea typeface="Source Sans Pro"/>
              <a:cs typeface="Source Sans Pro"/>
              <a:sym typeface="Source Sans Pro"/>
            </a:endParaRPr>
          </a:p>
          <a:p>
            <a:pPr marL="228600" marR="0" lvl="0" indent="-228600" algn="l" rtl="0">
              <a:lnSpc>
                <a:spcPct val="120000"/>
              </a:lnSpc>
              <a:spcBef>
                <a:spcPts val="0"/>
              </a:spcBef>
              <a:spcAft>
                <a:spcPts val="0"/>
              </a:spcAft>
              <a:buClr>
                <a:schemeClr val="dk2"/>
              </a:buClr>
              <a:buSzPts val="1400"/>
              <a:buFont typeface="Arial"/>
              <a:buChar char="•"/>
            </a:pPr>
            <a:r>
              <a:rPr lang="en-US" sz="1600" b="1" i="0" u="none" strike="noStrike" cap="none">
                <a:solidFill>
                  <a:schemeClr val="dk2"/>
                </a:solidFill>
                <a:latin typeface="Source Sans Pro"/>
                <a:ea typeface="Source Sans Pro"/>
                <a:cs typeface="Source Sans Pro"/>
                <a:sym typeface="Source Sans Pro"/>
              </a:rPr>
              <a:t>VFS</a:t>
            </a:r>
            <a:r>
              <a:rPr lang="en-US" sz="1600" b="0" i="0" u="none" strike="noStrike" cap="none">
                <a:solidFill>
                  <a:schemeClr val="dk2"/>
                </a:solidFill>
                <a:latin typeface="Source Sans Pro"/>
                <a:ea typeface="Source Sans Pro"/>
                <a:cs typeface="Source Sans Pro"/>
                <a:sym typeface="Source Sans Pro"/>
              </a:rPr>
              <a:t> – Veteran-Facing Services</a:t>
            </a:r>
            <a:endParaRPr sz="1600" b="0" i="0" u="none" strike="noStrike" cap="none">
              <a:solidFill>
                <a:schemeClr val="dk2"/>
              </a:solidFill>
              <a:latin typeface="Source Sans Pro"/>
              <a:ea typeface="Source Sans Pro"/>
              <a:cs typeface="Source Sans Pro"/>
              <a:sym typeface="Source Sans Pro"/>
            </a:endParaRPr>
          </a:p>
        </p:txBody>
      </p:sp>
      <p:sp>
        <p:nvSpPr>
          <p:cNvPr id="411" name="Google Shape;411;p3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600"/>
              </a:spcAft>
              <a:buSzPts val="1200"/>
              <a:buNone/>
            </a:pPr>
            <a:r>
              <a:rPr lang="en-US"/>
              <a:t>APPENDIX</a:t>
            </a:r>
            <a:endParaRPr/>
          </a:p>
        </p:txBody>
      </p:sp>
      <p:pic>
        <p:nvPicPr>
          <p:cNvPr id="412" name="Google Shape;412;p30"/>
          <p:cNvPicPr preferRelativeResize="0"/>
          <p:nvPr/>
        </p:nvPicPr>
        <p:blipFill rotWithShape="1">
          <a:blip r:embed="rId3">
            <a:alphaModFix/>
          </a:blip>
          <a:srcRect/>
          <a:stretch/>
        </p:blipFill>
        <p:spPr>
          <a:xfrm>
            <a:off x="6767312" y="4354914"/>
            <a:ext cx="1919475" cy="487261"/>
          </a:xfrm>
          <a:prstGeom prst="rect">
            <a:avLst/>
          </a:prstGeom>
          <a:noFill/>
          <a:ln>
            <a:noFill/>
          </a:ln>
        </p:spPr>
      </p:pic>
      <p:sp>
        <p:nvSpPr>
          <p:cNvPr id="413" name="Google Shape;413;p30"/>
          <p:cNvSpPr txBox="1"/>
          <p:nvPr/>
        </p:nvSpPr>
        <p:spPr>
          <a:xfrm>
            <a:off x="550758" y="4538611"/>
            <a:ext cx="5939053"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lt2"/>
                </a:solidFill>
                <a:latin typeface="Source Sans Pro"/>
                <a:ea typeface="Source Sans Pro"/>
                <a:cs typeface="Source Sans Pro"/>
                <a:sym typeface="Source Sans Pro"/>
              </a:rPr>
              <a:t>Health Apartment Working Group</a:t>
            </a:r>
            <a:r>
              <a:rPr lang="en-US" sz="1050" b="0" i="0" u="none" strike="noStrike" cap="none">
                <a:solidFill>
                  <a:schemeClr val="lt2"/>
                </a:solidFill>
                <a:latin typeface="Source Sans Pro"/>
                <a:ea typeface="Source Sans Pro"/>
                <a:cs typeface="Source Sans Pro"/>
                <a:sym typeface="Source Sans Pro"/>
              </a:rPr>
              <a:t>  |  October 27, 2021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Agenda </a:t>
            </a:r>
            <a:endParaRPr/>
          </a:p>
        </p:txBody>
      </p:sp>
      <p:sp>
        <p:nvSpPr>
          <p:cNvPr id="280" name="Google Shape;280;p3"/>
          <p:cNvSpPr txBox="1">
            <a:spLocks noGrp="1"/>
          </p:cNvSpPr>
          <p:nvPr>
            <p:ph type="body" idx="1"/>
          </p:nvPr>
        </p:nvSpPr>
        <p:spPr>
          <a:xfrm>
            <a:off x="457200" y="1463040"/>
            <a:ext cx="8229600" cy="3352800"/>
          </a:xfrm>
          <a:prstGeom prst="rect">
            <a:avLst/>
          </a:prstGeom>
          <a:noFill/>
          <a:ln w="9525" cap="flat" cmpd="sng">
            <a:solidFill>
              <a:srgbClr val="222222"/>
            </a:solidFill>
            <a:prstDash val="solid"/>
            <a:round/>
            <a:headEnd type="none" w="sm" len="sm"/>
            <a:tailEnd type="none" w="sm" len="sm"/>
          </a:ln>
        </p:spPr>
        <p:txBody>
          <a:bodyPr spcFirstLastPara="1" wrap="square" lIns="91425" tIns="45700" rIns="91425" bIns="45700" anchor="t" anchorCtr="0">
            <a:normAutofit/>
          </a:bodyPr>
          <a:lstStyle/>
          <a:p>
            <a:pPr marL="228600" lvl="0" indent="-177800" algn="l" rtl="0">
              <a:lnSpc>
                <a:spcPct val="100000"/>
              </a:lnSpc>
              <a:spcBef>
                <a:spcPts val="0"/>
              </a:spcBef>
              <a:spcAft>
                <a:spcPts val="0"/>
              </a:spcAft>
              <a:buSzPts val="1600"/>
              <a:buChar char="•"/>
            </a:pPr>
            <a:r>
              <a:rPr lang="en-US" sz="1600"/>
              <a:t>Project and team introduction </a:t>
            </a:r>
            <a:endParaRPr sz="1600">
              <a:solidFill>
                <a:srgbClr val="A2A3A4"/>
              </a:solidFill>
            </a:endParaRPr>
          </a:p>
          <a:p>
            <a:pPr marL="228600" lvl="0" indent="-177800" algn="l" rtl="0">
              <a:lnSpc>
                <a:spcPct val="100000"/>
              </a:lnSpc>
              <a:spcBef>
                <a:spcPts val="0"/>
              </a:spcBef>
              <a:spcAft>
                <a:spcPts val="0"/>
              </a:spcAft>
              <a:buSzPts val="1600"/>
              <a:buChar char="•"/>
            </a:pPr>
            <a:r>
              <a:rPr lang="en-US" sz="1600"/>
              <a:t>PoC definition and timeline </a:t>
            </a:r>
            <a:endParaRPr sz="1600">
              <a:solidFill>
                <a:srgbClr val="A2A3A4"/>
              </a:solidFill>
            </a:endParaRPr>
          </a:p>
          <a:p>
            <a:pPr marL="228600" lvl="0" indent="-177800" algn="l" rtl="0">
              <a:lnSpc>
                <a:spcPct val="100000"/>
              </a:lnSpc>
              <a:spcBef>
                <a:spcPts val="0"/>
              </a:spcBef>
              <a:spcAft>
                <a:spcPts val="0"/>
              </a:spcAft>
              <a:buSzPts val="1600"/>
              <a:buChar char="•"/>
            </a:pPr>
            <a:r>
              <a:rPr lang="en-US" sz="1600"/>
              <a:t>Sitemap</a:t>
            </a:r>
            <a:endParaRPr sz="1600"/>
          </a:p>
          <a:p>
            <a:pPr marL="228600" lvl="0" indent="-177800" algn="l" rtl="0">
              <a:lnSpc>
                <a:spcPct val="100000"/>
              </a:lnSpc>
              <a:spcBef>
                <a:spcPts val="0"/>
              </a:spcBef>
              <a:spcAft>
                <a:spcPts val="0"/>
              </a:spcAft>
              <a:buSzPts val="1600"/>
              <a:buChar char="•"/>
            </a:pPr>
            <a:r>
              <a:rPr lang="en-US" sz="1600"/>
              <a:t>Homepage designs</a:t>
            </a:r>
            <a:endParaRPr sz="1600"/>
          </a:p>
          <a:p>
            <a:pPr marL="0" lvl="0" indent="0" algn="l" rtl="0">
              <a:lnSpc>
                <a:spcPct val="100000"/>
              </a:lnSpc>
              <a:spcBef>
                <a:spcPts val="0"/>
              </a:spcBef>
              <a:spcAft>
                <a:spcPts val="0"/>
              </a:spcAft>
              <a:buNone/>
            </a:pPr>
            <a:r>
              <a:rPr lang="en-US" sz="1600"/>
              <a:t> </a:t>
            </a:r>
            <a:endParaRPr/>
          </a:p>
          <a:p>
            <a:pPr marL="457200" lvl="0" indent="0" algn="l" rtl="0">
              <a:lnSpc>
                <a:spcPct val="100000"/>
              </a:lnSpc>
              <a:spcBef>
                <a:spcPts val="0"/>
              </a:spcBef>
              <a:spcAft>
                <a:spcPts val="0"/>
              </a:spcAft>
              <a:buNone/>
            </a:pPr>
            <a:endParaRPr sz="1600">
              <a:solidFill>
                <a:srgbClr val="A2A3A4"/>
              </a:solidFill>
            </a:endParaRPr>
          </a:p>
          <a:p>
            <a:pPr marL="0" lvl="0" indent="0" algn="l" rtl="0">
              <a:lnSpc>
                <a:spcPct val="100000"/>
              </a:lnSpc>
              <a:spcBef>
                <a:spcPts val="600"/>
              </a:spcBef>
              <a:spcAft>
                <a:spcPts val="0"/>
              </a:spcAft>
              <a:buSzPts val="2400"/>
              <a:buNone/>
            </a:pPr>
            <a:endParaRPr sz="1600"/>
          </a:p>
          <a:p>
            <a:pPr marL="0" lvl="0" indent="457200" algn="l" rtl="0">
              <a:lnSpc>
                <a:spcPct val="100000"/>
              </a:lnSpc>
              <a:spcBef>
                <a:spcPts val="0"/>
              </a:spcBef>
              <a:spcAft>
                <a:spcPts val="0"/>
              </a:spcAft>
              <a:buSzPts val="2400"/>
              <a:buNone/>
            </a:pPr>
            <a:r>
              <a:rPr lang="en-US" sz="1600" i="1"/>
              <a:t>During presentation we will pause for Q&amp;A we also invite our guests to sign into our mural to add comments as we go.</a:t>
            </a:r>
            <a:endParaRPr sz="1600" i="1">
              <a:solidFill>
                <a:srgbClr val="A2A3A4"/>
              </a:solidFill>
            </a:endParaRPr>
          </a:p>
          <a:p>
            <a:pPr marL="0" lvl="0" indent="0" algn="l" rtl="0">
              <a:lnSpc>
                <a:spcPct val="100000"/>
              </a:lnSpc>
              <a:spcBef>
                <a:spcPts val="0"/>
              </a:spcBef>
              <a:spcAft>
                <a:spcPts val="0"/>
              </a:spcAft>
              <a:buSzPts val="2400"/>
              <a:buNone/>
            </a:pPr>
            <a:endParaRPr sz="1600">
              <a:solidFill>
                <a:srgbClr val="A2A3A4"/>
              </a:solidFill>
            </a:endParaRPr>
          </a:p>
          <a:p>
            <a:pPr marL="0" lvl="0" indent="0" algn="l" rtl="0">
              <a:lnSpc>
                <a:spcPct val="120000"/>
              </a:lnSpc>
              <a:spcBef>
                <a:spcPts val="600"/>
              </a:spcBef>
              <a:spcAft>
                <a:spcPts val="600"/>
              </a:spcAft>
              <a:buSzPts val="2400"/>
              <a:buNone/>
            </a:pPr>
            <a:endParaRPr sz="1600">
              <a:solidFill>
                <a:srgbClr val="A2A3A4"/>
              </a:solidFill>
            </a:endParaRPr>
          </a:p>
        </p:txBody>
      </p:sp>
      <p:sp>
        <p:nvSpPr>
          <p:cNvPr id="281" name="Google Shape;281;p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2</a:t>
            </a:fld>
            <a:endParaRPr/>
          </a:p>
        </p:txBody>
      </p:sp>
      <p:sp>
        <p:nvSpPr>
          <p:cNvPr id="282" name="Google Shape;282;p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INTRODUCTION</a:t>
            </a:r>
            <a:endParaRPr/>
          </a:p>
        </p:txBody>
      </p:sp>
      <p:pic>
        <p:nvPicPr>
          <p:cNvPr id="283" name="Google Shape;283;p3"/>
          <p:cNvPicPr preferRelativeResize="0"/>
          <p:nvPr/>
        </p:nvPicPr>
        <p:blipFill rotWithShape="1">
          <a:blip r:embed="rId3">
            <a:alphaModFix/>
          </a:blip>
          <a:srcRect/>
          <a:stretch/>
        </p:blipFill>
        <p:spPr>
          <a:xfrm>
            <a:off x="6808087" y="4385514"/>
            <a:ext cx="1919475" cy="487261"/>
          </a:xfrm>
          <a:prstGeom prst="rect">
            <a:avLst/>
          </a:prstGeom>
          <a:noFill/>
          <a:ln>
            <a:noFill/>
          </a:ln>
        </p:spPr>
      </p:pic>
      <p:sp>
        <p:nvSpPr>
          <p:cNvPr id="284" name="Google Shape;284;p3"/>
          <p:cNvSpPr txBox="1"/>
          <p:nvPr/>
        </p:nvSpPr>
        <p:spPr>
          <a:xfrm>
            <a:off x="550758" y="4538611"/>
            <a:ext cx="5939053"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lt2"/>
                </a:solidFill>
                <a:latin typeface="Source Sans Pro"/>
                <a:ea typeface="Source Sans Pro"/>
                <a:cs typeface="Source Sans Pro"/>
                <a:sym typeface="Source Sans Pro"/>
              </a:rPr>
              <a:t>Health Apartment Working Group</a:t>
            </a:r>
            <a:r>
              <a:rPr lang="en-US" sz="1050" b="0" i="0" u="none" strike="noStrike" cap="none">
                <a:solidFill>
                  <a:schemeClr val="lt2"/>
                </a:solidFill>
                <a:latin typeface="Source Sans Pro"/>
                <a:ea typeface="Source Sans Pro"/>
                <a:cs typeface="Source Sans Pro"/>
                <a:sym typeface="Source Sans Pro"/>
              </a:rPr>
              <a:t>  |  January 5, 2022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06a0d087ab_0_12"/>
          <p:cNvSpPr txBox="1">
            <a:spLocks noGrp="1"/>
          </p:cNvSpPr>
          <p:nvPr>
            <p:ph type="title"/>
          </p:nvPr>
        </p:nvSpPr>
        <p:spPr>
          <a:xfrm>
            <a:off x="382769" y="2186771"/>
            <a:ext cx="8229600" cy="7275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Source Sans Pro"/>
              <a:buNone/>
            </a:pPr>
            <a:r>
              <a:rPr lang="en-US"/>
              <a:t>Project and Team Introduction</a:t>
            </a:r>
            <a:endParaRPr/>
          </a:p>
        </p:txBody>
      </p:sp>
      <p:sp>
        <p:nvSpPr>
          <p:cNvPr id="290" name="Google Shape;290;g106a0d087ab_0_12"/>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a:t>
            </a:fld>
            <a:endParaRPr/>
          </a:p>
        </p:txBody>
      </p:sp>
      <p:pic>
        <p:nvPicPr>
          <p:cNvPr id="291" name="Google Shape;291;g106a0d087ab_0_12"/>
          <p:cNvPicPr preferRelativeResize="0"/>
          <p:nvPr/>
        </p:nvPicPr>
        <p:blipFill rotWithShape="1">
          <a:blip r:embed="rId3">
            <a:alphaModFix/>
          </a:blip>
          <a:srcRect/>
          <a:stretch/>
        </p:blipFill>
        <p:spPr>
          <a:xfrm>
            <a:off x="6767313" y="4499701"/>
            <a:ext cx="1919475" cy="4273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
          <p:cNvSpPr txBox="1">
            <a:spLocks noGrp="1"/>
          </p:cNvSpPr>
          <p:nvPr>
            <p:ph type="body" idx="1"/>
          </p:nvPr>
        </p:nvSpPr>
        <p:spPr>
          <a:xfrm>
            <a:off x="457200" y="1463040"/>
            <a:ext cx="7902000" cy="3347700"/>
          </a:xfrm>
          <a:prstGeom prst="rect">
            <a:avLst/>
          </a:prstGeom>
          <a:noFill/>
          <a:ln>
            <a:noFill/>
          </a:ln>
        </p:spPr>
        <p:txBody>
          <a:bodyPr spcFirstLastPara="1" wrap="square" lIns="91425" tIns="45700" rIns="91425" bIns="45700" anchor="t" anchorCtr="0">
            <a:normAutofit/>
          </a:bodyPr>
          <a:lstStyle/>
          <a:p>
            <a:pPr marL="0" lvl="0" indent="0" algn="l" rtl="0">
              <a:lnSpc>
                <a:spcPct val="130909"/>
              </a:lnSpc>
              <a:spcBef>
                <a:spcPts val="0"/>
              </a:spcBef>
              <a:spcAft>
                <a:spcPts val="0"/>
              </a:spcAft>
              <a:buSzPts val="2400"/>
              <a:buNone/>
            </a:pPr>
            <a:r>
              <a:rPr lang="en-US" sz="1600"/>
              <a:t>To </a:t>
            </a:r>
            <a:r>
              <a:rPr lang="en-US" sz="1600" b="1"/>
              <a:t>simplify and unify the Veteran digital health experience </a:t>
            </a:r>
            <a:r>
              <a:rPr lang="en-US" sz="1600"/>
              <a:t>by</a:t>
            </a:r>
            <a:r>
              <a:rPr lang="en-US" sz="1600" b="1"/>
              <a:t> </a:t>
            </a:r>
            <a:r>
              <a:rPr lang="en-US" sz="1600"/>
              <a:t>creating an accessible, usable, and discoverable health “apartment” on VA.gov.</a:t>
            </a:r>
            <a:endParaRPr sz="1600"/>
          </a:p>
          <a:p>
            <a:pPr marL="0" lvl="0" indent="0" algn="l" rtl="0">
              <a:lnSpc>
                <a:spcPct val="130909"/>
              </a:lnSpc>
              <a:spcBef>
                <a:spcPts val="0"/>
              </a:spcBef>
              <a:spcAft>
                <a:spcPts val="0"/>
              </a:spcAft>
              <a:buSzPts val="2400"/>
              <a:buNone/>
            </a:pPr>
            <a:endParaRPr sz="1600"/>
          </a:p>
          <a:p>
            <a:pPr marL="0" lvl="0" indent="0" algn="l" rtl="0">
              <a:lnSpc>
                <a:spcPct val="130909"/>
              </a:lnSpc>
              <a:spcBef>
                <a:spcPts val="0"/>
              </a:spcBef>
              <a:spcAft>
                <a:spcPts val="0"/>
              </a:spcAft>
              <a:buSzPts val="2400"/>
              <a:buNone/>
            </a:pPr>
            <a:r>
              <a:rPr lang="en-US" sz="1600"/>
              <a:t>This will give Veterans a single place to accomplish all of their key health related tasks. </a:t>
            </a:r>
            <a:endParaRPr sz="1600"/>
          </a:p>
          <a:p>
            <a:pPr marL="0" lvl="0" indent="0" algn="l" rtl="0">
              <a:lnSpc>
                <a:spcPct val="130909"/>
              </a:lnSpc>
              <a:spcBef>
                <a:spcPts val="600"/>
              </a:spcBef>
              <a:spcAft>
                <a:spcPts val="0"/>
              </a:spcAft>
              <a:buSzPts val="2400"/>
              <a:buNone/>
            </a:pPr>
            <a:endParaRPr sz="1300" i="1"/>
          </a:p>
          <a:p>
            <a:pPr marL="0" lvl="0" indent="0" algn="l" rtl="0">
              <a:lnSpc>
                <a:spcPct val="130909"/>
              </a:lnSpc>
              <a:spcBef>
                <a:spcPts val="600"/>
              </a:spcBef>
              <a:spcAft>
                <a:spcPts val="0"/>
              </a:spcAft>
              <a:buSzPts val="2400"/>
              <a:buNone/>
            </a:pPr>
            <a:r>
              <a:rPr lang="en-US" sz="1300" i="1"/>
              <a:t>To learn historical context on how we got </a:t>
            </a:r>
            <a:r>
              <a:rPr lang="en-US" sz="1300" i="1" u="sng">
                <a:solidFill>
                  <a:schemeClr val="hlink"/>
                </a:solidFill>
                <a:hlinkClick r:id="rId3"/>
              </a:rPr>
              <a:t>here</a:t>
            </a:r>
            <a:r>
              <a:rPr lang="en-US" sz="1300" i="1"/>
              <a:t>.</a:t>
            </a:r>
            <a:endParaRPr sz="1300" i="1"/>
          </a:p>
          <a:p>
            <a:pPr marL="0" lvl="0" indent="0" algn="l" rtl="0">
              <a:lnSpc>
                <a:spcPct val="120000"/>
              </a:lnSpc>
              <a:spcBef>
                <a:spcPts val="600"/>
              </a:spcBef>
              <a:spcAft>
                <a:spcPts val="600"/>
              </a:spcAft>
              <a:buSzPts val="2400"/>
              <a:buNone/>
            </a:pPr>
            <a:endParaRPr sz="1600"/>
          </a:p>
        </p:txBody>
      </p:sp>
      <p:sp>
        <p:nvSpPr>
          <p:cNvPr id="298" name="Google Shape;298;p4"/>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a:t>
            </a:fld>
            <a:endParaRPr/>
          </a:p>
        </p:txBody>
      </p:sp>
      <p:sp>
        <p:nvSpPr>
          <p:cNvPr id="299" name="Google Shape;299;p4"/>
          <p:cNvSpPr txBox="1">
            <a:spLocks noGrp="1"/>
          </p:cNvSpPr>
          <p:nvPr>
            <p:ph type="title"/>
          </p:nvPr>
        </p:nvSpPr>
        <p:spPr>
          <a:xfrm>
            <a:off x="489474" y="514351"/>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a:t>Vision</a:t>
            </a:r>
            <a:endParaRPr/>
          </a:p>
        </p:txBody>
      </p:sp>
      <p:sp>
        <p:nvSpPr>
          <p:cNvPr id="300" name="Google Shape;300;p4"/>
          <p:cNvSpPr txBox="1">
            <a:spLocks noGrp="1"/>
          </p:cNvSpPr>
          <p:nvPr>
            <p:ph type="body" idx="2"/>
          </p:nvPr>
        </p:nvSpPr>
        <p:spPr>
          <a:xfrm>
            <a:off x="489474"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HEALTH APARTMENT</a:t>
            </a:r>
            <a:endParaRPr/>
          </a:p>
        </p:txBody>
      </p:sp>
      <p:pic>
        <p:nvPicPr>
          <p:cNvPr id="301" name="Google Shape;301;p4"/>
          <p:cNvPicPr preferRelativeResize="0"/>
          <p:nvPr/>
        </p:nvPicPr>
        <p:blipFill rotWithShape="1">
          <a:blip r:embed="rId4">
            <a:alphaModFix/>
          </a:blip>
          <a:srcRect/>
          <a:stretch/>
        </p:blipFill>
        <p:spPr>
          <a:xfrm>
            <a:off x="6767312" y="4354914"/>
            <a:ext cx="1919475" cy="487261"/>
          </a:xfrm>
          <a:prstGeom prst="rect">
            <a:avLst/>
          </a:prstGeom>
          <a:noFill/>
          <a:ln>
            <a:noFill/>
          </a:ln>
        </p:spPr>
      </p:pic>
      <p:sp>
        <p:nvSpPr>
          <p:cNvPr id="302" name="Google Shape;302;p4"/>
          <p:cNvSpPr txBox="1"/>
          <p:nvPr/>
        </p:nvSpPr>
        <p:spPr>
          <a:xfrm>
            <a:off x="550759" y="4538611"/>
            <a:ext cx="3787326"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lt2"/>
                </a:solidFill>
                <a:latin typeface="Source Sans Pro"/>
                <a:ea typeface="Source Sans Pro"/>
                <a:cs typeface="Source Sans Pro"/>
                <a:sym typeface="Source Sans Pro"/>
              </a:rPr>
              <a:t>Health Apartment Working Group</a:t>
            </a:r>
            <a:r>
              <a:rPr lang="en-US" sz="1050" b="0" i="0" u="none" strike="noStrike" cap="none">
                <a:solidFill>
                  <a:schemeClr val="lt2"/>
                </a:solidFill>
                <a:latin typeface="Source Sans Pro"/>
                <a:ea typeface="Source Sans Pro"/>
                <a:cs typeface="Source Sans Pro"/>
                <a:sym typeface="Source Sans Pro"/>
              </a:rPr>
              <a:t>  |  January 5, 2022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aphicFrame>
        <p:nvGraphicFramePr>
          <p:cNvPr id="307" name="Google Shape;307;p5"/>
          <p:cNvGraphicFramePr/>
          <p:nvPr/>
        </p:nvGraphicFramePr>
        <p:xfrm>
          <a:off x="6025661" y="3157145"/>
          <a:ext cx="3000000" cy="3000000"/>
        </p:xfrm>
        <a:graphic>
          <a:graphicData uri="http://schemas.openxmlformats.org/drawingml/2006/table">
            <a:tbl>
              <a:tblPr>
                <a:noFill/>
                <a:tableStyleId>{A950FB26-3FD8-4AE9-89C7-650CE956F0ED}</a:tableStyleId>
              </a:tblPr>
              <a:tblGrid>
                <a:gridCol w="2733825">
                  <a:extLst>
                    <a:ext uri="{9D8B030D-6E8A-4147-A177-3AD203B41FA5}">
                      <a16:colId xmlns:a16="http://schemas.microsoft.com/office/drawing/2014/main" val="20000"/>
                    </a:ext>
                  </a:extLst>
                </a:gridCol>
              </a:tblGrid>
              <a:tr h="295625">
                <a:tc>
                  <a:txBody>
                    <a:bodyPr/>
                    <a:lstStyle/>
                    <a:p>
                      <a:pPr marL="0" marR="0" lvl="0" indent="0" algn="ctr" rtl="0">
                        <a:lnSpc>
                          <a:spcPct val="100000"/>
                        </a:lnSpc>
                        <a:spcBef>
                          <a:spcPts val="0"/>
                        </a:spcBef>
                        <a:spcAft>
                          <a:spcPts val="0"/>
                        </a:spcAft>
                        <a:buClr>
                          <a:srgbClr val="FFFFFF"/>
                        </a:buClr>
                        <a:buSzPts val="1100"/>
                        <a:buFont typeface="Arial"/>
                        <a:buNone/>
                      </a:pPr>
                      <a:r>
                        <a:rPr lang="en-US" sz="1100" b="1" u="none" strike="noStrike" cap="none">
                          <a:solidFill>
                            <a:srgbClr val="FFFFFF"/>
                          </a:solidFill>
                          <a:latin typeface="Source Sans Pro"/>
                          <a:ea typeface="Source Sans Pro"/>
                          <a:cs typeface="Source Sans Pro"/>
                          <a:sym typeface="Source Sans Pro"/>
                        </a:rPr>
                        <a:t>Extended Team Partners</a:t>
                      </a:r>
                      <a:endParaRPr sz="1100" b="1" u="none" strike="noStrike" cap="none">
                        <a:solidFill>
                          <a:srgbClr val="FFFFFF"/>
                        </a:solidFill>
                        <a:latin typeface="Source Sans Pro"/>
                        <a:ea typeface="Source Sans Pro"/>
                        <a:cs typeface="Source Sans Pro"/>
                        <a:sym typeface="Source Sans Pro"/>
                      </a:endParaRPr>
                    </a:p>
                  </a:txBody>
                  <a:tcPr marL="45700" marR="45700" marT="45700" marB="45700">
                    <a:lnL w="9525" cap="flat" cmpd="sng">
                      <a:solidFill>
                        <a:srgbClr val="00B050">
                          <a:alpha val="0"/>
                        </a:srgbClr>
                      </a:solidFill>
                      <a:prstDash val="solid"/>
                      <a:round/>
                      <a:headEnd type="none" w="sm" len="sm"/>
                      <a:tailEnd type="none" w="sm" len="sm"/>
                    </a:lnL>
                    <a:lnR w="9525" cap="flat" cmpd="sng">
                      <a:solidFill>
                        <a:srgbClr val="00B050">
                          <a:alpha val="0"/>
                        </a:srgbClr>
                      </a:solidFill>
                      <a:prstDash val="solid"/>
                      <a:round/>
                      <a:headEnd type="none" w="sm" len="sm"/>
                      <a:tailEnd type="none" w="sm" len="sm"/>
                    </a:lnR>
                    <a:lnT w="9525" cap="flat" cmpd="sng">
                      <a:solidFill>
                        <a:srgbClr val="00B050">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48075">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1000" u="none" strike="noStrike" cap="none">
                          <a:solidFill>
                            <a:schemeClr val="dk2"/>
                          </a:solidFill>
                          <a:latin typeface="Source Sans Pro"/>
                          <a:ea typeface="Source Sans Pro"/>
                          <a:cs typeface="Source Sans Pro"/>
                          <a:sym typeface="Source Sans Pro"/>
                        </a:rPr>
                        <a:t>OCC / My HealtheVet teams</a:t>
                      </a:r>
                      <a:endParaRPr sz="1400" u="none" strike="noStrike" cap="none"/>
                    </a:p>
                    <a:p>
                      <a:pPr marL="171450" marR="0" lvl="0" indent="-107950" algn="l" rtl="0">
                        <a:lnSpc>
                          <a:spcPct val="100000"/>
                        </a:lnSpc>
                        <a:spcBef>
                          <a:spcPts val="0"/>
                        </a:spcBef>
                        <a:spcAft>
                          <a:spcPts val="0"/>
                        </a:spcAft>
                        <a:buClr>
                          <a:schemeClr val="dk2"/>
                        </a:buClr>
                        <a:buSzPts val="800"/>
                        <a:buFont typeface="Source Sans Pro"/>
                        <a:buChar char="●"/>
                      </a:pPr>
                      <a:r>
                        <a:rPr lang="en-US" sz="1000" u="none" strike="noStrike" cap="none">
                          <a:solidFill>
                            <a:schemeClr val="dk2"/>
                          </a:solidFill>
                          <a:latin typeface="Source Sans Pro"/>
                          <a:ea typeface="Source Sans Pro"/>
                          <a:cs typeface="Source Sans Pro"/>
                          <a:sym typeface="Source Sans Pro"/>
                        </a:rPr>
                        <a:t>OCTO teams working on health-related and sitewide things</a:t>
                      </a:r>
                      <a:endParaRPr sz="1000" u="none" strike="noStrike" cap="none">
                        <a:solidFill>
                          <a:schemeClr val="dk2"/>
                        </a:solidFill>
                        <a:latin typeface="Source Sans Pro"/>
                        <a:ea typeface="Source Sans Pro"/>
                        <a:cs typeface="Source Sans Pro"/>
                        <a:sym typeface="Source Sans Pro"/>
                      </a:endParaRPr>
                    </a:p>
                  </a:txBody>
                  <a:tcPr marL="45700" marR="45700" marT="45700" marB="45700">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08" name="Google Shape;308;p5"/>
          <p:cNvGraphicFramePr/>
          <p:nvPr/>
        </p:nvGraphicFramePr>
        <p:xfrm>
          <a:off x="6025662" y="722676"/>
          <a:ext cx="3000000" cy="3000000"/>
        </p:xfrm>
        <a:graphic>
          <a:graphicData uri="http://schemas.openxmlformats.org/drawingml/2006/table">
            <a:tbl>
              <a:tblPr>
                <a:noFill/>
                <a:tableStyleId>{A950FB26-3FD8-4AE9-89C7-650CE956F0ED}</a:tableStyleId>
              </a:tblPr>
              <a:tblGrid>
                <a:gridCol w="2733825">
                  <a:extLst>
                    <a:ext uri="{9D8B030D-6E8A-4147-A177-3AD203B41FA5}">
                      <a16:colId xmlns:a16="http://schemas.microsoft.com/office/drawing/2014/main" val="20000"/>
                    </a:ext>
                  </a:extLst>
                </a:gridCol>
              </a:tblGrid>
              <a:tr h="296225">
                <a:tc>
                  <a:txBody>
                    <a:bodyPr/>
                    <a:lstStyle/>
                    <a:p>
                      <a:pPr marL="0" marR="0" lvl="0" indent="0" algn="ctr" rtl="0">
                        <a:lnSpc>
                          <a:spcPct val="100000"/>
                        </a:lnSpc>
                        <a:spcBef>
                          <a:spcPts val="0"/>
                        </a:spcBef>
                        <a:spcAft>
                          <a:spcPts val="0"/>
                        </a:spcAft>
                        <a:buClr>
                          <a:srgbClr val="FFFFFF"/>
                        </a:buClr>
                        <a:buSzPts val="1100"/>
                        <a:buFont typeface="Arial"/>
                        <a:buNone/>
                      </a:pPr>
                      <a:r>
                        <a:rPr lang="en-US" sz="1100" b="1" u="none" strike="noStrike" cap="none">
                          <a:solidFill>
                            <a:schemeClr val="lt1"/>
                          </a:solidFill>
                          <a:latin typeface="Source Sans Pro"/>
                          <a:ea typeface="Source Sans Pro"/>
                          <a:cs typeface="Source Sans Pro"/>
                          <a:sym typeface="Source Sans Pro"/>
                        </a:rPr>
                        <a:t>OCTO Leadership Team</a:t>
                      </a:r>
                      <a:endParaRPr sz="11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44475">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1000" b="1" u="none" strike="noStrike" cap="none">
                          <a:solidFill>
                            <a:schemeClr val="dk2"/>
                          </a:solidFill>
                          <a:latin typeface="Source Sans Pro"/>
                          <a:ea typeface="Source Sans Pro"/>
                          <a:cs typeface="Source Sans Pro"/>
                          <a:sym typeface="Source Sans Pro"/>
                        </a:rPr>
                        <a:t>Charles Worthington </a:t>
                      </a:r>
                      <a:r>
                        <a:rPr lang="en-US" sz="1000" u="none" strike="noStrike" cap="none">
                          <a:solidFill>
                            <a:schemeClr val="dk2"/>
                          </a:solidFill>
                          <a:latin typeface="Source Sans Pro"/>
                          <a:ea typeface="Source Sans Pro"/>
                          <a:cs typeface="Source Sans Pro"/>
                          <a:sym typeface="Source Sans Pro"/>
                        </a:rPr>
                        <a:t>(CTO)</a:t>
                      </a:r>
                      <a:endParaRPr sz="1400" u="none" strike="noStrike" cap="none"/>
                    </a:p>
                    <a:p>
                      <a:pPr marL="171450" marR="0" lvl="0" indent="-107950" algn="l" rtl="0">
                        <a:lnSpc>
                          <a:spcPct val="100000"/>
                        </a:lnSpc>
                        <a:spcBef>
                          <a:spcPts val="0"/>
                        </a:spcBef>
                        <a:spcAft>
                          <a:spcPts val="0"/>
                        </a:spcAft>
                        <a:buClr>
                          <a:schemeClr val="dk2"/>
                        </a:buClr>
                        <a:buSzPts val="800"/>
                        <a:buFont typeface="Source Sans Pro"/>
                        <a:buChar char="●"/>
                      </a:pPr>
                      <a:r>
                        <a:rPr lang="en-US" sz="1000" b="1" u="none" strike="noStrike" cap="none">
                          <a:solidFill>
                            <a:schemeClr val="dk2"/>
                          </a:solidFill>
                          <a:latin typeface="Source Sans Pro"/>
                          <a:ea typeface="Source Sans Pro"/>
                          <a:cs typeface="Source Sans Pro"/>
                          <a:sym typeface="Source Sans Pro"/>
                        </a:rPr>
                        <a:t>Chris Johnston </a:t>
                      </a:r>
                      <a:r>
                        <a:rPr lang="en-US" sz="1000" u="none" strike="noStrike" cap="none">
                          <a:solidFill>
                            <a:schemeClr val="dk2"/>
                          </a:solidFill>
                          <a:latin typeface="Source Sans Pro"/>
                          <a:ea typeface="Source Sans Pro"/>
                          <a:cs typeface="Source Sans Pro"/>
                          <a:sym typeface="Source Sans Pro"/>
                        </a:rPr>
                        <a:t>(Product Line Manager)</a:t>
                      </a:r>
                      <a:endParaRPr sz="10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1000" b="1" u="none" strike="noStrike" cap="none">
                          <a:solidFill>
                            <a:schemeClr val="dk2"/>
                          </a:solidFill>
                          <a:latin typeface="Source Sans Pro"/>
                          <a:ea typeface="Source Sans Pro"/>
                          <a:cs typeface="Source Sans Pro"/>
                          <a:sym typeface="Source Sans Pro"/>
                        </a:rPr>
                        <a:t>Jeff Barnes </a:t>
                      </a:r>
                      <a:r>
                        <a:rPr lang="en-US" sz="1000" u="none" strike="noStrike" cap="none">
                          <a:solidFill>
                            <a:schemeClr val="dk2"/>
                          </a:solidFill>
                          <a:latin typeface="Source Sans Pro"/>
                          <a:ea typeface="Source Sans Pro"/>
                          <a:cs typeface="Source Sans Pro"/>
                          <a:sym typeface="Source Sans Pro"/>
                        </a:rPr>
                        <a:t>(Dep. Product Line Manager)</a:t>
                      </a:r>
                      <a:endParaRPr sz="10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1000" b="1" u="none" strike="noStrike" cap="none">
                          <a:solidFill>
                            <a:schemeClr val="dk2"/>
                          </a:solidFill>
                          <a:latin typeface="Source Sans Pro"/>
                          <a:ea typeface="Source Sans Pro"/>
                          <a:cs typeface="Source Sans Pro"/>
                          <a:sym typeface="Source Sans Pro"/>
                        </a:rPr>
                        <a:t>Lauren Alexanderson </a:t>
                      </a:r>
                      <a:r>
                        <a:rPr lang="en-US" sz="1000" u="none" strike="noStrike" cap="none">
                          <a:solidFill>
                            <a:schemeClr val="dk2"/>
                          </a:solidFill>
                          <a:latin typeface="Source Sans Pro"/>
                          <a:ea typeface="Source Sans Pro"/>
                          <a:cs typeface="Source Sans Pro"/>
                          <a:sym typeface="Source Sans Pro"/>
                        </a:rPr>
                        <a:t>(Dep. CTO, Health Delivery)</a:t>
                      </a:r>
                      <a:endParaRPr sz="10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09" name="Google Shape;309;p5"/>
          <p:cNvGraphicFramePr/>
          <p:nvPr/>
        </p:nvGraphicFramePr>
        <p:xfrm>
          <a:off x="6025661" y="2029275"/>
          <a:ext cx="3000000" cy="3000000"/>
        </p:xfrm>
        <a:graphic>
          <a:graphicData uri="http://schemas.openxmlformats.org/drawingml/2006/table">
            <a:tbl>
              <a:tblPr>
                <a:noFill/>
                <a:tableStyleId>{A950FB26-3FD8-4AE9-89C7-650CE956F0ED}</a:tableStyleId>
              </a:tblPr>
              <a:tblGrid>
                <a:gridCol w="2733825">
                  <a:extLst>
                    <a:ext uri="{9D8B030D-6E8A-4147-A177-3AD203B41FA5}">
                      <a16:colId xmlns:a16="http://schemas.microsoft.com/office/drawing/2014/main" val="20000"/>
                    </a:ext>
                  </a:extLst>
                </a:gridCol>
              </a:tblGrid>
              <a:tr h="139700">
                <a:tc>
                  <a:txBody>
                    <a:bodyPr/>
                    <a:lstStyle/>
                    <a:p>
                      <a:pPr marL="0" marR="0" lvl="0" indent="0" algn="ctr" rtl="0">
                        <a:lnSpc>
                          <a:spcPct val="100000"/>
                        </a:lnSpc>
                        <a:spcBef>
                          <a:spcPts val="0"/>
                        </a:spcBef>
                        <a:spcAft>
                          <a:spcPts val="0"/>
                        </a:spcAft>
                        <a:buClr>
                          <a:srgbClr val="FFFFFF"/>
                        </a:buClr>
                        <a:buSzPts val="1100"/>
                        <a:buFont typeface="Arial"/>
                        <a:buNone/>
                      </a:pPr>
                      <a:r>
                        <a:rPr lang="en-US" sz="1100" b="1"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OCC Leadership Team</a:t>
                      </a:r>
                      <a:endParaRPr sz="11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38100">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1000" b="1" u="none" strike="noStrike" cap="none">
                          <a:solidFill>
                            <a:schemeClr val="dk2"/>
                          </a:solidFill>
                          <a:latin typeface="Source Sans Pro"/>
                          <a:ea typeface="Source Sans Pro"/>
                          <a:cs typeface="Source Sans Pro"/>
                          <a:sym typeface="Source Sans Pro"/>
                        </a:rPr>
                        <a:t>Kathy Frisbee </a:t>
                      </a:r>
                      <a:r>
                        <a:rPr lang="en-US" sz="1000" u="none" strike="noStrike" cap="none">
                          <a:solidFill>
                            <a:schemeClr val="dk2"/>
                          </a:solidFill>
                          <a:latin typeface="Source Sans Pro"/>
                          <a:ea typeface="Source Sans Pro"/>
                          <a:cs typeface="Source Sans Pro"/>
                          <a:sym typeface="Source Sans Pro"/>
                        </a:rPr>
                        <a:t>(Acting Head, Office of Connected Care)</a:t>
                      </a:r>
                      <a:endParaRPr sz="1400" u="none" strike="noStrike" cap="none"/>
                    </a:p>
                    <a:p>
                      <a:pPr marL="171450" marR="0" lvl="0" indent="-107950" algn="l" rtl="0">
                        <a:lnSpc>
                          <a:spcPct val="100000"/>
                        </a:lnSpc>
                        <a:spcBef>
                          <a:spcPts val="0"/>
                        </a:spcBef>
                        <a:spcAft>
                          <a:spcPts val="0"/>
                        </a:spcAft>
                        <a:buClr>
                          <a:schemeClr val="dk2"/>
                        </a:buClr>
                        <a:buSzPts val="800"/>
                        <a:buFont typeface="Source Sans Pro"/>
                        <a:buChar char="●"/>
                      </a:pPr>
                      <a:r>
                        <a:rPr lang="en-US" sz="1000" b="1" u="none" strike="noStrike" cap="none">
                          <a:solidFill>
                            <a:schemeClr val="dk2"/>
                          </a:solidFill>
                          <a:latin typeface="Source Sans Pro"/>
                          <a:ea typeface="Source Sans Pro"/>
                          <a:cs typeface="Source Sans Pro"/>
                          <a:sym typeface="Source Sans Pro"/>
                        </a:rPr>
                        <a:t>Nancy Wilck</a:t>
                      </a:r>
                      <a:r>
                        <a:rPr lang="en-US" sz="1000" u="none" strike="noStrike" cap="none">
                          <a:solidFill>
                            <a:schemeClr val="dk2"/>
                          </a:solidFill>
                          <a:latin typeface="Source Sans Pro"/>
                          <a:ea typeface="Source Sans Pro"/>
                          <a:cs typeface="Source Sans Pro"/>
                          <a:sym typeface="Source Sans Pro"/>
                        </a:rPr>
                        <a:t> (Director, Digital Health)</a:t>
                      </a:r>
                      <a:endParaRPr sz="1400" u="none" strike="noStrike" cap="none"/>
                    </a:p>
                    <a:p>
                      <a:pPr marL="171450" marR="0" lvl="0" indent="-107950" algn="l" rtl="0">
                        <a:lnSpc>
                          <a:spcPct val="100000"/>
                        </a:lnSpc>
                        <a:spcBef>
                          <a:spcPts val="0"/>
                        </a:spcBef>
                        <a:spcAft>
                          <a:spcPts val="0"/>
                        </a:spcAft>
                        <a:buClr>
                          <a:schemeClr val="dk2"/>
                        </a:buClr>
                        <a:buSzPts val="800"/>
                        <a:buFont typeface="Source Sans Pro"/>
                        <a:buChar char="●"/>
                      </a:pPr>
                      <a:r>
                        <a:rPr lang="en-US" sz="1000" b="1" u="none" strike="noStrike" cap="none">
                          <a:solidFill>
                            <a:schemeClr val="dk2"/>
                          </a:solidFill>
                          <a:latin typeface="Source Sans Pro"/>
                          <a:ea typeface="Source Sans Pro"/>
                          <a:cs typeface="Source Sans Pro"/>
                          <a:sym typeface="Source Sans Pro"/>
                        </a:rPr>
                        <a:t>Theresa Hancock </a:t>
                      </a:r>
                      <a:r>
                        <a:rPr lang="en-US" sz="1000" u="none" strike="noStrike" cap="none">
                          <a:solidFill>
                            <a:schemeClr val="dk2"/>
                          </a:solidFill>
                          <a:latin typeface="Source Sans Pro"/>
                          <a:ea typeface="Source Sans Pro"/>
                          <a:cs typeface="Source Sans Pro"/>
                          <a:sym typeface="Source Sans Pro"/>
                        </a:rPr>
                        <a:t>(Director, My HealtheVet)</a:t>
                      </a:r>
                      <a:endParaRPr sz="10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10" name="Google Shape;310;p5"/>
          <p:cNvSpPr txBox="1">
            <a:spLocks noGrp="1"/>
          </p:cNvSpPr>
          <p:nvPr>
            <p:ph type="body" idx="2"/>
          </p:nvPr>
        </p:nvSpPr>
        <p:spPr>
          <a:xfrm>
            <a:off x="457200" y="247650"/>
            <a:ext cx="23421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HEALTH APARTMENT</a:t>
            </a:r>
            <a:endParaRPr/>
          </a:p>
          <a:p>
            <a:pPr marL="0" lvl="0" indent="0" algn="l" rtl="0">
              <a:lnSpc>
                <a:spcPct val="120000"/>
              </a:lnSpc>
              <a:spcBef>
                <a:spcPts val="0"/>
              </a:spcBef>
              <a:spcAft>
                <a:spcPts val="0"/>
              </a:spcAft>
              <a:buClr>
                <a:srgbClr val="000000"/>
              </a:buClr>
              <a:buSzPts val="1200"/>
              <a:buNone/>
            </a:pPr>
            <a:endParaRPr/>
          </a:p>
        </p:txBody>
      </p:sp>
      <p:sp>
        <p:nvSpPr>
          <p:cNvPr id="311" name="Google Shape;311;p5"/>
          <p:cNvSpPr txBox="1">
            <a:spLocks noGrp="1"/>
          </p:cNvSpPr>
          <p:nvPr>
            <p:ph type="title"/>
          </p:nvPr>
        </p:nvSpPr>
        <p:spPr>
          <a:xfrm>
            <a:off x="457199" y="514350"/>
            <a:ext cx="4583723"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Health Apartment Team</a:t>
            </a:r>
            <a:endParaRPr sz="3200"/>
          </a:p>
        </p:txBody>
      </p:sp>
      <p:pic>
        <p:nvPicPr>
          <p:cNvPr id="312" name="Google Shape;312;p5"/>
          <p:cNvPicPr preferRelativeResize="0"/>
          <p:nvPr/>
        </p:nvPicPr>
        <p:blipFill rotWithShape="1">
          <a:blip r:embed="rId3">
            <a:alphaModFix/>
          </a:blip>
          <a:srcRect/>
          <a:stretch/>
        </p:blipFill>
        <p:spPr>
          <a:xfrm>
            <a:off x="6767312" y="4451164"/>
            <a:ext cx="1919475" cy="487261"/>
          </a:xfrm>
          <a:prstGeom prst="rect">
            <a:avLst/>
          </a:prstGeom>
          <a:noFill/>
          <a:ln>
            <a:noFill/>
          </a:ln>
        </p:spPr>
      </p:pic>
      <p:sp>
        <p:nvSpPr>
          <p:cNvPr id="313" name="Google Shape;313;p5"/>
          <p:cNvSpPr txBox="1"/>
          <p:nvPr/>
        </p:nvSpPr>
        <p:spPr>
          <a:xfrm>
            <a:off x="550758" y="4634861"/>
            <a:ext cx="59391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lt2"/>
                </a:solidFill>
                <a:latin typeface="Source Sans Pro"/>
                <a:ea typeface="Source Sans Pro"/>
                <a:cs typeface="Source Sans Pro"/>
                <a:sym typeface="Source Sans Pro"/>
              </a:rPr>
              <a:t>Health Apartment Working Group</a:t>
            </a:r>
            <a:r>
              <a:rPr lang="en-US" sz="1050" b="0" i="0" u="none" strike="noStrike" cap="none">
                <a:solidFill>
                  <a:schemeClr val="lt2"/>
                </a:solidFill>
                <a:latin typeface="Source Sans Pro"/>
                <a:ea typeface="Source Sans Pro"/>
                <a:cs typeface="Source Sans Pro"/>
                <a:sym typeface="Source Sans Pro"/>
              </a:rPr>
              <a:t>  |  January 5, 2022</a:t>
            </a:r>
            <a:endParaRPr sz="1400" b="0" i="0" u="none" strike="noStrike" cap="none">
              <a:solidFill>
                <a:srgbClr val="000000"/>
              </a:solidFill>
              <a:latin typeface="Arial"/>
              <a:ea typeface="Arial"/>
              <a:cs typeface="Arial"/>
              <a:sym typeface="Arial"/>
            </a:endParaRPr>
          </a:p>
        </p:txBody>
      </p:sp>
      <p:pic>
        <p:nvPicPr>
          <p:cNvPr id="314" name="Google Shape;314;p5"/>
          <p:cNvPicPr preferRelativeResize="0"/>
          <p:nvPr/>
        </p:nvPicPr>
        <p:blipFill rotWithShape="1">
          <a:blip r:embed="rId4">
            <a:alphaModFix/>
          </a:blip>
          <a:srcRect l="6628" r="9253"/>
          <a:stretch/>
        </p:blipFill>
        <p:spPr>
          <a:xfrm>
            <a:off x="3218688" y="3108960"/>
            <a:ext cx="631075" cy="750225"/>
          </a:xfrm>
          <a:prstGeom prst="rect">
            <a:avLst/>
          </a:prstGeom>
          <a:noFill/>
          <a:ln w="9525" cap="flat" cmpd="sng">
            <a:solidFill>
              <a:srgbClr val="000000"/>
            </a:solidFill>
            <a:prstDash val="solid"/>
            <a:round/>
            <a:headEnd type="none" w="sm" len="sm"/>
            <a:tailEnd type="none" w="sm" len="sm"/>
          </a:ln>
        </p:spPr>
      </p:pic>
      <p:pic>
        <p:nvPicPr>
          <p:cNvPr id="315" name="Google Shape;315;p5"/>
          <p:cNvPicPr preferRelativeResize="0"/>
          <p:nvPr/>
        </p:nvPicPr>
        <p:blipFill rotWithShape="1">
          <a:blip r:embed="rId5">
            <a:alphaModFix/>
          </a:blip>
          <a:srcRect l="-7023" r="15203" b="8180"/>
          <a:stretch/>
        </p:blipFill>
        <p:spPr>
          <a:xfrm>
            <a:off x="3218700" y="3904500"/>
            <a:ext cx="670525" cy="698700"/>
          </a:xfrm>
          <a:prstGeom prst="rect">
            <a:avLst/>
          </a:prstGeom>
          <a:noFill/>
          <a:ln w="9525" cap="flat" cmpd="sng">
            <a:solidFill>
              <a:srgbClr val="000000"/>
            </a:solidFill>
            <a:prstDash val="solid"/>
            <a:round/>
            <a:headEnd type="none" w="sm" len="sm"/>
            <a:tailEnd type="none" w="sm" len="sm"/>
          </a:ln>
        </p:spPr>
      </p:pic>
      <p:pic>
        <p:nvPicPr>
          <p:cNvPr id="316" name="Google Shape;316;p5"/>
          <p:cNvPicPr preferRelativeResize="0"/>
          <p:nvPr/>
        </p:nvPicPr>
        <p:blipFill rotWithShape="1">
          <a:blip r:embed="rId6">
            <a:alphaModFix/>
          </a:blip>
          <a:srcRect l="13457"/>
          <a:stretch/>
        </p:blipFill>
        <p:spPr>
          <a:xfrm>
            <a:off x="3218688" y="2304288"/>
            <a:ext cx="649250" cy="750225"/>
          </a:xfrm>
          <a:prstGeom prst="rect">
            <a:avLst/>
          </a:prstGeom>
          <a:noFill/>
          <a:ln w="9525" cap="flat" cmpd="sng">
            <a:solidFill>
              <a:srgbClr val="000000"/>
            </a:solidFill>
            <a:prstDash val="solid"/>
            <a:round/>
            <a:headEnd type="none" w="sm" len="sm"/>
            <a:tailEnd type="none" w="sm" len="sm"/>
          </a:ln>
        </p:spPr>
      </p:pic>
      <p:sp>
        <p:nvSpPr>
          <p:cNvPr id="317" name="Google Shape;317;p5"/>
          <p:cNvSpPr txBox="1"/>
          <p:nvPr/>
        </p:nvSpPr>
        <p:spPr>
          <a:xfrm>
            <a:off x="457200" y="1094980"/>
            <a:ext cx="2926155"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1"/>
                </a:solidFill>
                <a:latin typeface="Source Sans Pro"/>
                <a:ea typeface="Source Sans Pro"/>
                <a:cs typeface="Source Sans Pro"/>
                <a:sym typeface="Source Sans Pro"/>
              </a:rPr>
              <a:t>Core Team</a:t>
            </a:r>
            <a:endParaRPr sz="1400" b="0" i="0" u="none" strike="noStrike" cap="none">
              <a:solidFill>
                <a:srgbClr val="000000"/>
              </a:solidFill>
              <a:latin typeface="Arial"/>
              <a:ea typeface="Arial"/>
              <a:cs typeface="Arial"/>
              <a:sym typeface="Arial"/>
            </a:endParaRPr>
          </a:p>
        </p:txBody>
      </p:sp>
      <p:sp>
        <p:nvSpPr>
          <p:cNvPr id="318" name="Google Shape;318;p5"/>
          <p:cNvSpPr txBox="1"/>
          <p:nvPr/>
        </p:nvSpPr>
        <p:spPr>
          <a:xfrm>
            <a:off x="1280015" y="1548498"/>
            <a:ext cx="1674200" cy="4147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Source Sans Pro"/>
                <a:ea typeface="Source Sans Pro"/>
                <a:cs typeface="Source Sans Pro"/>
                <a:sym typeface="Source Sans Pro"/>
              </a:rPr>
              <a:t>Jordan White </a:t>
            </a:r>
            <a:br>
              <a:rPr lang="en-US" sz="1200" b="1" i="0" u="none" strike="noStrike" cap="none">
                <a:solidFill>
                  <a:srgbClr val="000000"/>
                </a:solidFill>
                <a:latin typeface="Source Sans Pro"/>
                <a:ea typeface="Source Sans Pro"/>
                <a:cs typeface="Source Sans Pro"/>
                <a:sym typeface="Source Sans Pro"/>
              </a:rPr>
            </a:br>
            <a:r>
              <a:rPr lang="en-US" sz="1200" b="0" i="0" u="none" strike="noStrike" cap="none">
                <a:solidFill>
                  <a:srgbClr val="000000"/>
                </a:solidFill>
                <a:latin typeface="Source Sans Pro"/>
                <a:ea typeface="Source Sans Pro"/>
                <a:cs typeface="Source Sans Pro"/>
                <a:sym typeface="Source Sans Pro"/>
              </a:rPr>
              <a:t>Product Manager,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MO Studio</a:t>
            </a:r>
            <a:endParaRPr sz="1400" b="0" i="0" u="none" strike="noStrike" cap="none">
              <a:solidFill>
                <a:srgbClr val="000000"/>
              </a:solidFill>
              <a:latin typeface="Arial"/>
              <a:ea typeface="Arial"/>
              <a:cs typeface="Arial"/>
              <a:sym typeface="Arial"/>
            </a:endParaRPr>
          </a:p>
        </p:txBody>
      </p:sp>
      <p:sp>
        <p:nvSpPr>
          <p:cNvPr id="319" name="Google Shape;319;p5"/>
          <p:cNvSpPr txBox="1"/>
          <p:nvPr/>
        </p:nvSpPr>
        <p:spPr>
          <a:xfrm>
            <a:off x="1329850" y="2281075"/>
            <a:ext cx="1530600" cy="69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Tami Corson</a:t>
            </a:r>
            <a:endParaRPr sz="12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CSM, Clinical SME,</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SERVE Advisory Group</a:t>
            </a:r>
            <a:endParaRPr sz="1100" b="0" i="0" u="none" strike="noStrike" cap="none">
              <a:solidFill>
                <a:srgbClr val="000000"/>
              </a:solidFill>
              <a:latin typeface="Arial"/>
              <a:ea typeface="Arial"/>
              <a:cs typeface="Arial"/>
              <a:sym typeface="Arial"/>
            </a:endParaRPr>
          </a:p>
        </p:txBody>
      </p:sp>
      <p:sp>
        <p:nvSpPr>
          <p:cNvPr id="320" name="Google Shape;320;p5"/>
          <p:cNvSpPr txBox="1"/>
          <p:nvPr/>
        </p:nvSpPr>
        <p:spPr>
          <a:xfrm>
            <a:off x="1351826" y="3120562"/>
            <a:ext cx="1530600" cy="52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Jesse Singh </a:t>
            </a:r>
            <a:br>
              <a:rPr lang="en-US" sz="1200" b="1" i="0" u="none" strike="noStrike" cap="none">
                <a:solidFill>
                  <a:schemeClr val="dk2"/>
                </a:solidFill>
                <a:latin typeface="Source Sans Pro"/>
                <a:ea typeface="Source Sans Pro"/>
                <a:cs typeface="Source Sans Pro"/>
                <a:sym typeface="Source Sans Pro"/>
              </a:rPr>
            </a:br>
            <a:r>
              <a:rPr lang="en-US" sz="1200" b="0" i="0" u="none" strike="noStrike" cap="none">
                <a:solidFill>
                  <a:schemeClr val="dk2"/>
                </a:solidFill>
                <a:latin typeface="Source Sans Pro"/>
                <a:ea typeface="Source Sans Pro"/>
                <a:cs typeface="Source Sans Pro"/>
                <a:sym typeface="Source Sans Pro"/>
              </a:rPr>
              <a:t>UX Design Lead,</a:t>
            </a:r>
            <a:endParaRPr sz="12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MO Studio</a:t>
            </a:r>
            <a:endParaRPr sz="1400" b="0" i="0" u="none" strike="noStrike" cap="none">
              <a:solidFill>
                <a:srgbClr val="000000"/>
              </a:solidFill>
              <a:latin typeface="Arial"/>
              <a:ea typeface="Arial"/>
              <a:cs typeface="Arial"/>
              <a:sym typeface="Arial"/>
            </a:endParaRPr>
          </a:p>
        </p:txBody>
      </p:sp>
      <p:sp>
        <p:nvSpPr>
          <p:cNvPr id="321" name="Google Shape;321;p5"/>
          <p:cNvSpPr txBox="1"/>
          <p:nvPr/>
        </p:nvSpPr>
        <p:spPr>
          <a:xfrm>
            <a:off x="1329852" y="3877641"/>
            <a:ext cx="1249225" cy="5248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Carl Dickerson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Source Sans Pro"/>
                <a:ea typeface="Source Sans Pro"/>
                <a:cs typeface="Source Sans Pro"/>
                <a:sym typeface="Source Sans Pro"/>
              </a:rPr>
              <a:t>Content Strategy</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Source Sans Pro"/>
                <a:ea typeface="Source Sans Pro"/>
                <a:cs typeface="Source Sans Pro"/>
                <a:sym typeface="Source Sans Pro"/>
              </a:rPr>
              <a:t>MO Studio</a:t>
            </a:r>
            <a:endParaRPr sz="1200" b="0" i="0" u="none" strike="noStrike" cap="none">
              <a:solidFill>
                <a:srgbClr val="000000"/>
              </a:solidFill>
              <a:latin typeface="Arial"/>
              <a:ea typeface="Arial"/>
              <a:cs typeface="Arial"/>
              <a:sym typeface="Arial"/>
            </a:endParaRPr>
          </a:p>
        </p:txBody>
      </p:sp>
      <p:sp>
        <p:nvSpPr>
          <p:cNvPr id="322" name="Google Shape;322;p5"/>
          <p:cNvSpPr txBox="1"/>
          <p:nvPr/>
        </p:nvSpPr>
        <p:spPr>
          <a:xfrm>
            <a:off x="3894914" y="1545336"/>
            <a:ext cx="1825800" cy="52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Tracey Mulrooney </a:t>
            </a:r>
            <a:r>
              <a:rPr lang="en-US" sz="1200" b="0" i="0" u="none" strike="noStrike" cap="none">
                <a:solidFill>
                  <a:schemeClr val="dk2"/>
                </a:solidFill>
                <a:latin typeface="Source Sans Pro"/>
                <a:ea typeface="Source Sans Pro"/>
                <a:cs typeface="Source Sans Pro"/>
                <a:sym typeface="Source Sans Pro"/>
              </a:rPr>
              <a:t>Product Owner, OCTO</a:t>
            </a:r>
            <a:endParaRPr sz="1400" b="0" i="0" u="none" strike="noStrike" cap="none">
              <a:solidFill>
                <a:srgbClr val="000000"/>
              </a:solidFill>
              <a:latin typeface="Arial"/>
              <a:ea typeface="Arial"/>
              <a:cs typeface="Arial"/>
              <a:sym typeface="Arial"/>
            </a:endParaRPr>
          </a:p>
        </p:txBody>
      </p:sp>
      <p:sp>
        <p:nvSpPr>
          <p:cNvPr id="323" name="Google Shape;323;p5"/>
          <p:cNvSpPr txBox="1"/>
          <p:nvPr/>
        </p:nvSpPr>
        <p:spPr>
          <a:xfrm>
            <a:off x="3917059" y="2276856"/>
            <a:ext cx="1651500" cy="52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Meg Peters</a:t>
            </a:r>
            <a:br>
              <a:rPr lang="en-US" sz="1200" b="1" i="0" u="none" strike="noStrike" cap="none">
                <a:solidFill>
                  <a:schemeClr val="dk2"/>
                </a:solidFill>
                <a:latin typeface="Source Sans Pro"/>
                <a:ea typeface="Source Sans Pro"/>
                <a:cs typeface="Source Sans Pro"/>
                <a:sym typeface="Source Sans Pro"/>
              </a:rPr>
            </a:br>
            <a:r>
              <a:rPr lang="en-US" sz="1200" b="0" i="0" u="none" strike="noStrike" cap="none">
                <a:solidFill>
                  <a:schemeClr val="dk2"/>
                </a:solidFill>
                <a:latin typeface="Source Sans Pro"/>
                <a:ea typeface="Source Sans Pro"/>
                <a:cs typeface="Source Sans Pro"/>
                <a:sym typeface="Source Sans Pro"/>
              </a:rPr>
              <a:t>Design Lead, OCTO</a:t>
            </a:r>
            <a:endParaRPr sz="1400" b="0" i="0" u="none" strike="noStrike" cap="none">
              <a:solidFill>
                <a:srgbClr val="000000"/>
              </a:solidFill>
              <a:latin typeface="Arial"/>
              <a:ea typeface="Arial"/>
              <a:cs typeface="Arial"/>
              <a:sym typeface="Arial"/>
            </a:endParaRPr>
          </a:p>
        </p:txBody>
      </p:sp>
      <p:sp>
        <p:nvSpPr>
          <p:cNvPr id="324" name="Google Shape;324;p5"/>
          <p:cNvSpPr txBox="1"/>
          <p:nvPr/>
        </p:nvSpPr>
        <p:spPr>
          <a:xfrm>
            <a:off x="3906103" y="3102204"/>
            <a:ext cx="1673400" cy="52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Jared Cooke</a:t>
            </a:r>
            <a:br>
              <a:rPr lang="en-US" sz="1200" b="1" i="0" u="none" strike="noStrike" cap="none">
                <a:solidFill>
                  <a:schemeClr val="dk2"/>
                </a:solidFill>
                <a:latin typeface="Source Sans Pro"/>
                <a:ea typeface="Source Sans Pro"/>
                <a:cs typeface="Source Sans Pro"/>
                <a:sym typeface="Source Sans Pro"/>
              </a:rPr>
            </a:br>
            <a:r>
              <a:rPr lang="en-US" sz="1200" b="0" i="0" u="none" strike="noStrike" cap="none">
                <a:solidFill>
                  <a:schemeClr val="dk2"/>
                </a:solidFill>
                <a:latin typeface="Source Sans Pro"/>
                <a:ea typeface="Source Sans Pro"/>
                <a:cs typeface="Source Sans Pro"/>
                <a:sym typeface="Source Sans Pro"/>
              </a:rPr>
              <a:t>Front-End Engineer,</a:t>
            </a:r>
            <a:br>
              <a:rPr lang="en-US" sz="1200" b="0" i="0" u="none" strike="noStrike" cap="none">
                <a:solidFill>
                  <a:schemeClr val="dk2"/>
                </a:solidFill>
                <a:latin typeface="Source Sans Pro"/>
                <a:ea typeface="Source Sans Pro"/>
                <a:cs typeface="Source Sans Pro"/>
                <a:sym typeface="Source Sans Pro"/>
              </a:rPr>
            </a:br>
            <a:r>
              <a:rPr lang="en-US" sz="1200" b="0" i="0" u="none" strike="noStrike" cap="none">
                <a:solidFill>
                  <a:schemeClr val="dk2"/>
                </a:solidFill>
                <a:latin typeface="Source Sans Pro"/>
                <a:ea typeface="Source Sans Pro"/>
                <a:cs typeface="Source Sans Pro"/>
                <a:sym typeface="Source Sans Pro"/>
              </a:rPr>
              <a:t>MO Studio</a:t>
            </a:r>
            <a:endParaRPr sz="1400" b="0" i="0" u="none" strike="noStrike" cap="none">
              <a:solidFill>
                <a:srgbClr val="000000"/>
              </a:solidFill>
              <a:latin typeface="Arial"/>
              <a:ea typeface="Arial"/>
              <a:cs typeface="Arial"/>
              <a:sym typeface="Arial"/>
            </a:endParaRPr>
          </a:p>
        </p:txBody>
      </p:sp>
      <p:sp>
        <p:nvSpPr>
          <p:cNvPr id="325" name="Google Shape;325;p5"/>
          <p:cNvSpPr txBox="1"/>
          <p:nvPr/>
        </p:nvSpPr>
        <p:spPr>
          <a:xfrm>
            <a:off x="3961348" y="3927545"/>
            <a:ext cx="1607113" cy="5248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Nadya Primak</a:t>
            </a:r>
            <a:br>
              <a:rPr lang="en-US" sz="1200" b="1" i="0" u="none" strike="noStrike" cap="none">
                <a:solidFill>
                  <a:schemeClr val="dk2"/>
                </a:solidFill>
                <a:latin typeface="Source Sans Pro"/>
                <a:ea typeface="Source Sans Pro"/>
                <a:cs typeface="Source Sans Pro"/>
                <a:sym typeface="Source Sans Pro"/>
              </a:rPr>
            </a:br>
            <a:r>
              <a:rPr lang="en-US" sz="1200" b="0" i="0" u="none" strike="noStrike" cap="none">
                <a:solidFill>
                  <a:schemeClr val="dk2"/>
                </a:solidFill>
                <a:latin typeface="Source Sans Pro"/>
                <a:ea typeface="Source Sans Pro"/>
                <a:cs typeface="Source Sans Pro"/>
                <a:sym typeface="Source Sans Pro"/>
              </a:rPr>
              <a:t>Front-End Engineer,</a:t>
            </a:r>
            <a:br>
              <a:rPr lang="en-US" sz="1200" b="0" i="0" u="none" strike="noStrike" cap="none">
                <a:solidFill>
                  <a:schemeClr val="dk2"/>
                </a:solidFill>
                <a:latin typeface="Source Sans Pro"/>
                <a:ea typeface="Source Sans Pro"/>
                <a:cs typeface="Source Sans Pro"/>
                <a:sym typeface="Source Sans Pro"/>
              </a:rPr>
            </a:br>
            <a:r>
              <a:rPr lang="en-US" sz="1200" b="0" i="0" u="none" strike="noStrike" cap="none">
                <a:solidFill>
                  <a:schemeClr val="dk2"/>
                </a:solidFill>
                <a:latin typeface="Source Sans Pro"/>
                <a:ea typeface="Source Sans Pro"/>
                <a:cs typeface="Source Sans Pro"/>
                <a:sym typeface="Source Sans Pro"/>
              </a:rPr>
              <a:t>MO Studio</a:t>
            </a:r>
            <a:endParaRPr sz="1400" b="0" i="0" u="none" strike="noStrike" cap="none">
              <a:solidFill>
                <a:srgbClr val="000000"/>
              </a:solidFill>
              <a:latin typeface="Arial"/>
              <a:ea typeface="Arial"/>
              <a:cs typeface="Arial"/>
              <a:sym typeface="Arial"/>
            </a:endParaRPr>
          </a:p>
        </p:txBody>
      </p:sp>
      <p:pic>
        <p:nvPicPr>
          <p:cNvPr id="326" name="Google Shape;326;p5"/>
          <p:cNvPicPr preferRelativeResize="0"/>
          <p:nvPr/>
        </p:nvPicPr>
        <p:blipFill rotWithShape="1">
          <a:blip r:embed="rId7">
            <a:alphaModFix/>
          </a:blip>
          <a:srcRect l="6620" r="9261"/>
          <a:stretch/>
        </p:blipFill>
        <p:spPr>
          <a:xfrm>
            <a:off x="650175" y="3107038"/>
            <a:ext cx="631076" cy="750224"/>
          </a:xfrm>
          <a:prstGeom prst="rect">
            <a:avLst/>
          </a:prstGeom>
          <a:noFill/>
          <a:ln w="9525" cap="flat" cmpd="sng">
            <a:solidFill>
              <a:schemeClr val="dk2"/>
            </a:solidFill>
            <a:prstDash val="solid"/>
            <a:round/>
            <a:headEnd type="none" w="sm" len="sm"/>
            <a:tailEnd type="none" w="sm" len="sm"/>
          </a:ln>
        </p:spPr>
      </p:pic>
      <p:pic>
        <p:nvPicPr>
          <p:cNvPr id="327" name="Google Shape;327;p5"/>
          <p:cNvPicPr preferRelativeResize="0"/>
          <p:nvPr/>
        </p:nvPicPr>
        <p:blipFill rotWithShape="1">
          <a:blip r:embed="rId8">
            <a:alphaModFix/>
          </a:blip>
          <a:srcRect l="5222" r="11353" b="10039"/>
          <a:stretch/>
        </p:blipFill>
        <p:spPr>
          <a:xfrm>
            <a:off x="650175" y="1572875"/>
            <a:ext cx="631074" cy="670549"/>
          </a:xfrm>
          <a:prstGeom prst="rect">
            <a:avLst/>
          </a:prstGeom>
          <a:noFill/>
          <a:ln w="9525" cap="flat" cmpd="sng">
            <a:solidFill>
              <a:schemeClr val="dk2"/>
            </a:solidFill>
            <a:prstDash val="solid"/>
            <a:round/>
            <a:headEnd type="none" w="sm" len="sm"/>
            <a:tailEnd type="none" w="sm" len="sm"/>
          </a:ln>
        </p:spPr>
      </p:pic>
      <p:pic>
        <p:nvPicPr>
          <p:cNvPr id="328" name="Google Shape;328;p5"/>
          <p:cNvPicPr preferRelativeResize="0"/>
          <p:nvPr/>
        </p:nvPicPr>
        <p:blipFill rotWithShape="1">
          <a:blip r:embed="rId9">
            <a:alphaModFix/>
          </a:blip>
          <a:srcRect l="15966" t="6589" r="9276" b="7030"/>
          <a:stretch/>
        </p:blipFill>
        <p:spPr>
          <a:xfrm>
            <a:off x="650175" y="2308525"/>
            <a:ext cx="649250" cy="750218"/>
          </a:xfrm>
          <a:prstGeom prst="rect">
            <a:avLst/>
          </a:prstGeom>
          <a:noFill/>
          <a:ln w="9525" cap="flat" cmpd="sng">
            <a:solidFill>
              <a:schemeClr val="dk2"/>
            </a:solidFill>
            <a:prstDash val="solid"/>
            <a:round/>
            <a:headEnd type="none" w="sm" len="sm"/>
            <a:tailEnd type="none" w="sm" len="sm"/>
          </a:ln>
        </p:spPr>
      </p:pic>
      <p:pic>
        <p:nvPicPr>
          <p:cNvPr id="329" name="Google Shape;329;p5"/>
          <p:cNvPicPr preferRelativeResize="0"/>
          <p:nvPr/>
        </p:nvPicPr>
        <p:blipFill rotWithShape="1">
          <a:blip r:embed="rId10">
            <a:alphaModFix/>
          </a:blip>
          <a:srcRect r="5891"/>
          <a:stretch/>
        </p:blipFill>
        <p:spPr>
          <a:xfrm>
            <a:off x="3218688" y="1572775"/>
            <a:ext cx="631076" cy="670550"/>
          </a:xfrm>
          <a:prstGeom prst="rect">
            <a:avLst/>
          </a:prstGeom>
          <a:noFill/>
          <a:ln w="9525" cap="flat" cmpd="sng">
            <a:solidFill>
              <a:srgbClr val="000000"/>
            </a:solidFill>
            <a:prstDash val="solid"/>
            <a:round/>
            <a:headEnd type="none" w="sm" len="sm"/>
            <a:tailEnd type="none" w="sm" len="sm"/>
          </a:ln>
        </p:spPr>
      </p:pic>
      <p:pic>
        <p:nvPicPr>
          <p:cNvPr id="330" name="Google Shape;330;p5"/>
          <p:cNvPicPr preferRelativeResize="0"/>
          <p:nvPr/>
        </p:nvPicPr>
        <p:blipFill rotWithShape="1">
          <a:blip r:embed="rId11">
            <a:alphaModFix/>
          </a:blip>
          <a:srcRect l="9253" r="6628"/>
          <a:stretch/>
        </p:blipFill>
        <p:spPr>
          <a:xfrm>
            <a:off x="649225" y="3905550"/>
            <a:ext cx="631075" cy="7502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f9a7b53555_0_716"/>
          <p:cNvSpPr txBox="1">
            <a:spLocks noGrp="1"/>
          </p:cNvSpPr>
          <p:nvPr>
            <p:ph type="title"/>
          </p:nvPr>
        </p:nvSpPr>
        <p:spPr>
          <a:xfrm>
            <a:off x="382769" y="2186771"/>
            <a:ext cx="8229600" cy="727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PoC Definition and Timeline</a:t>
            </a:r>
            <a:endParaRPr/>
          </a:p>
          <a:p>
            <a:pPr marL="0" lvl="0" indent="0" algn="l" rtl="0">
              <a:lnSpc>
                <a:spcPct val="100000"/>
              </a:lnSpc>
              <a:spcBef>
                <a:spcPts val="0"/>
              </a:spcBef>
              <a:spcAft>
                <a:spcPts val="0"/>
              </a:spcAft>
              <a:buClr>
                <a:schemeClr val="lt1"/>
              </a:buClr>
              <a:buSzPct val="100000"/>
              <a:buFont typeface="Source Sans Pro"/>
              <a:buNone/>
            </a:pPr>
            <a:endParaRPr/>
          </a:p>
        </p:txBody>
      </p:sp>
      <p:sp>
        <p:nvSpPr>
          <p:cNvPr id="336" name="Google Shape;336;gf9a7b53555_0_716"/>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6</a:t>
            </a:fld>
            <a:endParaRPr/>
          </a:p>
        </p:txBody>
      </p:sp>
      <p:pic>
        <p:nvPicPr>
          <p:cNvPr id="337" name="Google Shape;337;gf9a7b53555_0_716"/>
          <p:cNvPicPr preferRelativeResize="0"/>
          <p:nvPr/>
        </p:nvPicPr>
        <p:blipFill rotWithShape="1">
          <a:blip r:embed="rId3">
            <a:alphaModFix/>
          </a:blip>
          <a:srcRect/>
          <a:stretch/>
        </p:blipFill>
        <p:spPr>
          <a:xfrm>
            <a:off x="6767313" y="4499701"/>
            <a:ext cx="1919475" cy="4273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06e459fa1a_0_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PoC Definition</a:t>
            </a:r>
            <a:endParaRPr/>
          </a:p>
        </p:txBody>
      </p:sp>
      <p:sp>
        <p:nvSpPr>
          <p:cNvPr id="343" name="Google Shape;343;g106e459fa1a_0_1"/>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a:t>
            </a:fld>
            <a:endParaRPr/>
          </a:p>
        </p:txBody>
      </p:sp>
      <p:sp>
        <p:nvSpPr>
          <p:cNvPr id="344" name="Google Shape;344;g106e459fa1a_0_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THE JOURNEY TO POC</a:t>
            </a:r>
            <a:endParaRPr/>
          </a:p>
          <a:p>
            <a:pPr marL="0" lvl="0" indent="0" algn="l" rtl="0">
              <a:lnSpc>
                <a:spcPct val="100000"/>
              </a:lnSpc>
              <a:spcBef>
                <a:spcPts val="0"/>
              </a:spcBef>
              <a:spcAft>
                <a:spcPts val="0"/>
              </a:spcAft>
              <a:buClr>
                <a:srgbClr val="000000"/>
              </a:buClr>
              <a:buSzPts val="1200"/>
              <a:buNone/>
            </a:pPr>
            <a:endParaRPr/>
          </a:p>
        </p:txBody>
      </p:sp>
      <p:pic>
        <p:nvPicPr>
          <p:cNvPr id="345" name="Google Shape;345;g106e459fa1a_0_1"/>
          <p:cNvPicPr preferRelativeResize="0"/>
          <p:nvPr/>
        </p:nvPicPr>
        <p:blipFill rotWithShape="1">
          <a:blip r:embed="rId3">
            <a:alphaModFix/>
          </a:blip>
          <a:srcRect/>
          <a:stretch/>
        </p:blipFill>
        <p:spPr>
          <a:xfrm>
            <a:off x="6767312" y="4365547"/>
            <a:ext cx="1919475" cy="487261"/>
          </a:xfrm>
          <a:prstGeom prst="rect">
            <a:avLst/>
          </a:prstGeom>
          <a:noFill/>
          <a:ln>
            <a:noFill/>
          </a:ln>
        </p:spPr>
      </p:pic>
      <p:sp>
        <p:nvSpPr>
          <p:cNvPr id="346" name="Google Shape;346;g106e459fa1a_0_1"/>
          <p:cNvSpPr txBox="1"/>
          <p:nvPr/>
        </p:nvSpPr>
        <p:spPr>
          <a:xfrm>
            <a:off x="550758" y="4535424"/>
            <a:ext cx="59391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lt2"/>
                </a:solidFill>
                <a:latin typeface="Source Sans Pro"/>
                <a:ea typeface="Source Sans Pro"/>
                <a:cs typeface="Source Sans Pro"/>
                <a:sym typeface="Source Sans Pro"/>
              </a:rPr>
              <a:t>Health Apartment Working Group</a:t>
            </a:r>
            <a:r>
              <a:rPr lang="en-US" sz="1050" b="0" i="0" u="none" strike="noStrike" cap="none">
                <a:solidFill>
                  <a:schemeClr val="lt2"/>
                </a:solidFill>
                <a:latin typeface="Source Sans Pro"/>
                <a:ea typeface="Source Sans Pro"/>
                <a:cs typeface="Source Sans Pro"/>
                <a:sym typeface="Source Sans Pro"/>
              </a:rPr>
              <a:t>  |  January 5, 2022</a:t>
            </a:r>
            <a:endParaRPr sz="1400" b="0" i="0" u="none" strike="noStrike" cap="none">
              <a:solidFill>
                <a:srgbClr val="000000"/>
              </a:solidFill>
              <a:latin typeface="Arial"/>
              <a:ea typeface="Arial"/>
              <a:cs typeface="Arial"/>
              <a:sym typeface="Arial"/>
            </a:endParaRPr>
          </a:p>
        </p:txBody>
      </p:sp>
      <p:pic>
        <p:nvPicPr>
          <p:cNvPr id="347" name="Google Shape;347;g106e459fa1a_0_1"/>
          <p:cNvPicPr preferRelativeResize="0"/>
          <p:nvPr/>
        </p:nvPicPr>
        <p:blipFill>
          <a:blip r:embed="rId4">
            <a:alphaModFix/>
          </a:blip>
          <a:stretch>
            <a:fillRect/>
          </a:stretch>
        </p:blipFill>
        <p:spPr>
          <a:xfrm>
            <a:off x="1023550" y="1276350"/>
            <a:ext cx="6409726" cy="2820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PoC Timeline</a:t>
            </a:r>
            <a:endParaRPr/>
          </a:p>
        </p:txBody>
      </p:sp>
      <p:sp>
        <p:nvSpPr>
          <p:cNvPr id="353" name="Google Shape;353;p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8</a:t>
            </a:fld>
            <a:endParaRPr/>
          </a:p>
        </p:txBody>
      </p:sp>
      <p:sp>
        <p:nvSpPr>
          <p:cNvPr id="354" name="Google Shape;354;p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THE JOURNEY TO POC</a:t>
            </a:r>
            <a:endParaRPr/>
          </a:p>
          <a:p>
            <a:pPr marL="0" lvl="0" indent="0" algn="l" rtl="0">
              <a:lnSpc>
                <a:spcPct val="100000"/>
              </a:lnSpc>
              <a:spcBef>
                <a:spcPts val="0"/>
              </a:spcBef>
              <a:spcAft>
                <a:spcPts val="0"/>
              </a:spcAft>
              <a:buClr>
                <a:srgbClr val="000000"/>
              </a:buClr>
              <a:buSzPts val="1200"/>
              <a:buNone/>
            </a:pPr>
            <a:endParaRPr/>
          </a:p>
        </p:txBody>
      </p:sp>
      <p:pic>
        <p:nvPicPr>
          <p:cNvPr id="355" name="Google Shape;355;p6"/>
          <p:cNvPicPr preferRelativeResize="0"/>
          <p:nvPr/>
        </p:nvPicPr>
        <p:blipFill rotWithShape="1">
          <a:blip r:embed="rId3">
            <a:alphaModFix/>
          </a:blip>
          <a:srcRect/>
          <a:stretch/>
        </p:blipFill>
        <p:spPr>
          <a:xfrm>
            <a:off x="6767312" y="4365547"/>
            <a:ext cx="1919475" cy="487261"/>
          </a:xfrm>
          <a:prstGeom prst="rect">
            <a:avLst/>
          </a:prstGeom>
          <a:noFill/>
          <a:ln>
            <a:noFill/>
          </a:ln>
        </p:spPr>
      </p:pic>
      <p:sp>
        <p:nvSpPr>
          <p:cNvPr id="356" name="Google Shape;356;p6"/>
          <p:cNvSpPr txBox="1"/>
          <p:nvPr/>
        </p:nvSpPr>
        <p:spPr>
          <a:xfrm>
            <a:off x="550758" y="4535424"/>
            <a:ext cx="59391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lt2"/>
                </a:solidFill>
                <a:latin typeface="Source Sans Pro"/>
                <a:ea typeface="Source Sans Pro"/>
                <a:cs typeface="Source Sans Pro"/>
                <a:sym typeface="Source Sans Pro"/>
              </a:rPr>
              <a:t>Health Apartment Working Group</a:t>
            </a:r>
            <a:r>
              <a:rPr lang="en-US" sz="1050" b="0" i="0" u="none" strike="noStrike" cap="none">
                <a:solidFill>
                  <a:schemeClr val="lt2"/>
                </a:solidFill>
                <a:latin typeface="Source Sans Pro"/>
                <a:ea typeface="Source Sans Pro"/>
                <a:cs typeface="Source Sans Pro"/>
                <a:sym typeface="Source Sans Pro"/>
              </a:rPr>
              <a:t>  |  January 5, 2022</a:t>
            </a:r>
            <a:endParaRPr sz="1400" b="0" i="0" u="none" strike="noStrike" cap="none">
              <a:solidFill>
                <a:srgbClr val="000000"/>
              </a:solidFill>
              <a:latin typeface="Arial"/>
              <a:ea typeface="Arial"/>
              <a:cs typeface="Arial"/>
              <a:sym typeface="Arial"/>
            </a:endParaRPr>
          </a:p>
        </p:txBody>
      </p:sp>
      <p:sp>
        <p:nvSpPr>
          <p:cNvPr id="357" name="Google Shape;357;p6"/>
          <p:cNvSpPr txBox="1">
            <a:spLocks noGrp="1"/>
          </p:cNvSpPr>
          <p:nvPr>
            <p:ph type="body" idx="1"/>
          </p:nvPr>
        </p:nvSpPr>
        <p:spPr>
          <a:xfrm>
            <a:off x="457200" y="1463050"/>
            <a:ext cx="3388500" cy="3197400"/>
          </a:xfrm>
          <a:prstGeom prst="rect">
            <a:avLst/>
          </a:prstGeom>
          <a:noFill/>
          <a:ln>
            <a:noFill/>
          </a:ln>
        </p:spPr>
        <p:txBody>
          <a:bodyPr spcFirstLastPara="1" wrap="square" lIns="91425" tIns="45700" rIns="91425" bIns="45700" anchor="t" anchorCtr="0">
            <a:normAutofit/>
          </a:bodyPr>
          <a:lstStyle/>
          <a:p>
            <a:pPr marL="228600" lvl="0" indent="-177800" algn="l" rtl="0">
              <a:spcBef>
                <a:spcPts val="1200"/>
              </a:spcBef>
              <a:spcAft>
                <a:spcPts val="0"/>
              </a:spcAft>
              <a:buSzPts val="1600"/>
              <a:buChar char="•"/>
            </a:pPr>
            <a:r>
              <a:rPr lang="en-US" sz="1600" b="1"/>
              <a:t>New </a:t>
            </a:r>
            <a:r>
              <a:rPr lang="en-US" sz="1600" b="1" u="sng">
                <a:solidFill>
                  <a:schemeClr val="hlink"/>
                </a:solidFill>
                <a:hlinkClick r:id="rId4"/>
              </a:rPr>
              <a:t>roadmap</a:t>
            </a:r>
            <a:r>
              <a:rPr lang="en-US" sz="1600" b="1"/>
              <a:t> in ZenHub</a:t>
            </a:r>
            <a:endParaRPr sz="1600" b="1"/>
          </a:p>
        </p:txBody>
      </p:sp>
      <p:pic>
        <p:nvPicPr>
          <p:cNvPr id="358" name="Google Shape;358;p6"/>
          <p:cNvPicPr preferRelativeResize="0"/>
          <p:nvPr/>
        </p:nvPicPr>
        <p:blipFill>
          <a:blip r:embed="rId5">
            <a:alphaModFix/>
          </a:blip>
          <a:stretch>
            <a:fillRect/>
          </a:stretch>
        </p:blipFill>
        <p:spPr>
          <a:xfrm>
            <a:off x="4881400" y="414150"/>
            <a:ext cx="3217749" cy="3907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06a0d087ab_0_18"/>
          <p:cNvSpPr txBox="1">
            <a:spLocks noGrp="1"/>
          </p:cNvSpPr>
          <p:nvPr>
            <p:ph type="title"/>
          </p:nvPr>
        </p:nvSpPr>
        <p:spPr>
          <a:xfrm>
            <a:off x="393402" y="2176138"/>
            <a:ext cx="8229600" cy="7275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Source Sans Pro"/>
              <a:buNone/>
            </a:pPr>
            <a:r>
              <a:rPr lang="en-US"/>
              <a:t>Sitemap and Design</a:t>
            </a:r>
            <a:endParaRPr/>
          </a:p>
        </p:txBody>
      </p:sp>
      <p:sp>
        <p:nvSpPr>
          <p:cNvPr id="364" name="Google Shape;364;g106a0d087ab_0_18"/>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9</a:t>
            </a:fld>
            <a:endParaRPr/>
          </a:p>
        </p:txBody>
      </p:sp>
      <p:pic>
        <p:nvPicPr>
          <p:cNvPr id="365" name="Google Shape;365;g106a0d087ab_0_18"/>
          <p:cNvPicPr preferRelativeResize="0"/>
          <p:nvPr/>
        </p:nvPicPr>
        <p:blipFill rotWithShape="1">
          <a:blip r:embed="rId3">
            <a:alphaModFix/>
          </a:blip>
          <a:srcRect/>
          <a:stretch/>
        </p:blipFill>
        <p:spPr>
          <a:xfrm>
            <a:off x="6767313" y="4499701"/>
            <a:ext cx="1919475" cy="427383"/>
          </a:xfrm>
          <a:prstGeom prst="rect">
            <a:avLst/>
          </a:prstGeom>
          <a:noFill/>
          <a:ln>
            <a:noFill/>
          </a:ln>
        </p:spPr>
      </p:pic>
    </p:spTree>
  </p:cSld>
  <p:clrMapOvr>
    <a:masterClrMapping/>
  </p:clrMapOvr>
</p:sld>
</file>

<file path=ppt/theme/theme1.xml><?xml version="1.0" encoding="utf-8"?>
<a:theme xmlns:a="http://schemas.openxmlformats.org/drawingml/2006/main"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754</Words>
  <Application>Microsoft Office PowerPoint</Application>
  <PresentationFormat>On-screen Show (16:9)</PresentationFormat>
  <Paragraphs>107</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Bitter</vt:lpstr>
      <vt:lpstr>Arial</vt:lpstr>
      <vt:lpstr>Source Sans Pro</vt:lpstr>
      <vt:lpstr>Calibri</vt:lpstr>
      <vt:lpstr>Avenir</vt:lpstr>
      <vt:lpstr>Brown Bag Template</vt:lpstr>
      <vt:lpstr>Health Apartment Working Group</vt:lpstr>
      <vt:lpstr>Agenda </vt:lpstr>
      <vt:lpstr>Project and Team Introduction</vt:lpstr>
      <vt:lpstr>Vision</vt:lpstr>
      <vt:lpstr>Health Apartment Team</vt:lpstr>
      <vt:lpstr>PoC Definition and Timeline </vt:lpstr>
      <vt:lpstr>PoC Definition</vt:lpstr>
      <vt:lpstr>PoC Timeline</vt:lpstr>
      <vt:lpstr>Sitemap and Design</vt:lpstr>
      <vt:lpstr>Sitemap and Design</vt:lpstr>
      <vt:lpstr>Thank you!</vt:lpstr>
      <vt:lpstr>Appendix</vt:lpstr>
      <vt:lpstr>Mission</vt:lpstr>
      <vt:lpstr>Acronyms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Apartment Working Group</dc:title>
  <dc:creator>Ad Hoc LLC</dc:creator>
  <cp:lastModifiedBy>Tami Corson</cp:lastModifiedBy>
  <cp:revision>1</cp:revision>
  <dcterms:created xsi:type="dcterms:W3CDTF">2018-02-02T22:31:38Z</dcterms:created>
  <dcterms:modified xsi:type="dcterms:W3CDTF">2021-12-14T14:09:52Z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0x01010027EAFF35DC7B0E4B8CFFDF50403D120F</vt:lpwstr>
  </property>
</Properties>
</file>